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76" r:id="rId2"/>
    <p:sldId id="270" r:id="rId3"/>
    <p:sldId id="284" r:id="rId4"/>
    <p:sldId id="285" r:id="rId5"/>
    <p:sldId id="266" r:id="rId6"/>
    <p:sldId id="283" r:id="rId7"/>
    <p:sldId id="269" r:id="rId8"/>
    <p:sldId id="272" r:id="rId9"/>
    <p:sldId id="291" r:id="rId10"/>
    <p:sldId id="289" r:id="rId11"/>
    <p:sldId id="286" r:id="rId12"/>
    <p:sldId id="287" r:id="rId13"/>
    <p:sldId id="288" r:id="rId14"/>
    <p:sldId id="278" r:id="rId15"/>
    <p:sldId id="290" r:id="rId16"/>
    <p:sldId id="279" r:id="rId17"/>
    <p:sldId id="292" r:id="rId18"/>
    <p:sldId id="280" r:id="rId19"/>
    <p:sldId id="282" r:id="rId20"/>
    <p:sldId id="281" r:id="rId21"/>
    <p:sldId id="277" r:id="rId22"/>
    <p:sldId id="273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6FA1"/>
    <a:srgbClr val="134371"/>
    <a:srgbClr val="002C48"/>
    <a:srgbClr val="0B2A48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81" autoAdjust="0"/>
    <p:restoredTop sz="94660"/>
  </p:normalViewPr>
  <p:slideViewPr>
    <p:cSldViewPr>
      <p:cViewPr>
        <p:scale>
          <a:sx n="100" d="100"/>
          <a:sy n="100" d="100"/>
        </p:scale>
        <p:origin x="324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56670816"/>
        <c:axId val="156671208"/>
      </c:barChart>
      <c:catAx>
        <c:axId val="1566708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1208"/>
        <c:crosses val="autoZero"/>
        <c:auto val="1"/>
        <c:lblAlgn val="ctr"/>
        <c:lblOffset val="100"/>
        <c:noMultiLvlLbl val="0"/>
      </c:catAx>
      <c:valAx>
        <c:axId val="156671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08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56672384"/>
        <c:axId val="156671992"/>
      </c:barChart>
      <c:valAx>
        <c:axId val="15667199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2384"/>
        <c:crosses val="autoZero"/>
        <c:crossBetween val="between"/>
      </c:valAx>
      <c:catAx>
        <c:axId val="1566723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1992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56673168"/>
        <c:axId val="156673560"/>
      </c:barChart>
      <c:catAx>
        <c:axId val="1566731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3560"/>
        <c:crosses val="autoZero"/>
        <c:auto val="1"/>
        <c:lblAlgn val="ctr"/>
        <c:lblOffset val="100"/>
        <c:noMultiLvlLbl val="0"/>
      </c:catAx>
      <c:valAx>
        <c:axId val="1566735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3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28575" cap="rnd" cmpd="sng" algn="ctr">
              <a:solidFill>
                <a:schemeClr val="accent1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pPr>
              <a:solidFill>
                <a:schemeClr val="accent1"/>
              </a:solidFill>
              <a:ln w="9525" cap="flat" cmpd="sng" algn="ctr">
                <a:solidFill>
                  <a:schemeClr val="accent1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ln w="28575" cap="rnd" cmpd="sng" algn="ctr">
              <a:solidFill>
                <a:schemeClr val="accent3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pPr>
              <a:solidFill>
                <a:schemeClr val="accent3"/>
              </a:solidFill>
              <a:ln w="9525" cap="flat" cmpd="sng" algn="ctr">
                <a:solidFill>
                  <a:schemeClr val="accent3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ln w="28575" cap="rnd" cmpd="sng" algn="ctr">
              <a:solidFill>
                <a:schemeClr val="accent5"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  <c:marker>
            <c:spPr>
              <a:solidFill>
                <a:schemeClr val="accent5"/>
              </a:solidFill>
              <a:ln w="9525" cap="flat" cmpd="sng" algn="ctr">
                <a:solidFill>
                  <a:schemeClr val="accent5">
                    <a:shade val="95000"/>
                    <a:satMod val="105000"/>
                  </a:schemeClr>
                </a:solidFill>
                <a:prstDash val="solid"/>
                <a:round/>
              </a:ln>
              <a:effectLst/>
            </c:spPr>
          </c:marker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6674344"/>
        <c:axId val="156674736"/>
      </c:lineChart>
      <c:catAx>
        <c:axId val="15667434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4736"/>
        <c:crosses val="autoZero"/>
        <c:auto val="1"/>
        <c:lblAlgn val="ctr"/>
        <c:lblOffset val="100"/>
        <c:noMultiLvlLbl val="0"/>
      </c:catAx>
      <c:valAx>
        <c:axId val="156674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tint val="75000"/>
                  <a:shade val="95000"/>
                  <a:satMod val="105000"/>
                </a:schemeClr>
              </a:solidFill>
              <a:prstDash val="solid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tint val="75000"/>
                <a:shade val="95000"/>
                <a:satMod val="10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56674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6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2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dPt>
            <c:idx val="3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 w="9525" cap="flat" cmpd="sng" algn="ctr">
      <a:noFill/>
      <a:prstDash val="solid"/>
    </a:ln>
    <a:effectLst/>
  </c:spPr>
  <c:txPr>
    <a:bodyPr/>
    <a:lstStyle/>
    <a:p>
      <a:pPr>
        <a:defRPr sz="1800"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103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 mods="ignoreCSTransforms">
      <cs:styleClr val="0">
        <a:shade val="25000"/>
      </cs:styl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 mods="ignoreCSTransforms">
      <cs:styleClr val="0">
        <a:tint val="25000"/>
      </cs:styl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EF0DE5-0405-41C5-9B63-24CB01359336}" type="datetimeFigureOut">
              <a:rPr lang="en-US" smtClean="0"/>
              <a:t>5/16/2014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C6E9EE-A130-4B86-ADB6-836CF3861D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664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C6E9EE-A130-4B86-ADB6-836CF3861DA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0502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3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0" y="3200400"/>
            <a:ext cx="9144000" cy="1438852"/>
          </a:xfrm>
          <a:prstGeom prst="rect">
            <a:avLst/>
          </a:prstGeom>
          <a:gradFill>
            <a:gsLst>
              <a:gs pos="100000">
                <a:srgbClr val="134371"/>
              </a:gs>
              <a:gs pos="62000">
                <a:srgbClr val="0F6FA1">
                  <a:alpha val="50000"/>
                </a:srgb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276600"/>
            <a:ext cx="4267200" cy="692727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2400" b="1"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962400"/>
            <a:ext cx="4267200" cy="609600"/>
          </a:xfrm>
        </p:spPr>
        <p:txBody>
          <a:bodyPr>
            <a:normAutofit/>
          </a:bodyPr>
          <a:lstStyle>
            <a:lvl1pPr marL="0" indent="0" algn="l">
              <a:buNone/>
              <a:defRPr sz="2000">
                <a:solidFill>
                  <a:schemeClr val="bg1"/>
                </a:solidFill>
                <a:latin typeface="Lato" panose="020F050202020403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23887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Lato" panose="020F050202020403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623887"/>
            <a:ext cx="5111750" cy="5853113"/>
          </a:xfrm>
        </p:spPr>
        <p:txBody>
          <a:bodyPr/>
          <a:lstStyle>
            <a:lvl1pPr>
              <a:defRPr sz="3200">
                <a:latin typeface="Lato" panose="020F0502020204030203" pitchFamily="34" charset="0"/>
              </a:defRPr>
            </a:lvl1pPr>
            <a:lvl2pPr>
              <a:defRPr sz="2800">
                <a:latin typeface="Lato" panose="020F0502020204030203" pitchFamily="34" charset="0"/>
              </a:defRPr>
            </a:lvl2pPr>
            <a:lvl3pPr>
              <a:defRPr sz="2400">
                <a:latin typeface="Lato" panose="020F0502020204030203" pitchFamily="34" charset="0"/>
              </a:defRPr>
            </a:lvl3pPr>
            <a:lvl4pPr>
              <a:defRPr sz="2000">
                <a:latin typeface="Lato" panose="020F0502020204030203" pitchFamily="34" charset="0"/>
              </a:defRPr>
            </a:lvl4pPr>
            <a:lvl5pPr>
              <a:defRPr sz="2000">
                <a:latin typeface="Lato" panose="020F0502020204030203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785937"/>
            <a:ext cx="3008313" cy="4691063"/>
          </a:xfrm>
        </p:spPr>
        <p:txBody>
          <a:bodyPr/>
          <a:lstStyle>
            <a:lvl1pPr marL="0" indent="0">
              <a:buNone/>
              <a:defRPr sz="1400">
                <a:latin typeface="Lato" panose="020F0502020204030203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16" name="Picture 15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 userDrawn="1"/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Lato" panose="020F0502020204030203" pitchFamily="34" charset="0"/>
                <a:ea typeface="+mj-ea"/>
                <a:cs typeface="Century Gothic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Lato" panose="020F0502020204030203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>
                <a:latin typeface="Lato" panose="020F0502020204030203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Lato" panose="020F0502020204030203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Rectangle 11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5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16" name="Picture 15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9" name="Title 1"/>
          <p:cNvSpPr txBox="1">
            <a:spLocks/>
          </p:cNvSpPr>
          <p:nvPr userDrawn="1"/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2800" b="0" kern="1200">
                <a:solidFill>
                  <a:schemeClr val="bg1"/>
                </a:solidFill>
                <a:latin typeface="Lato" panose="020F0502020204030203" pitchFamily="34" charset="0"/>
                <a:ea typeface="+mj-ea"/>
                <a:cs typeface="Century Gothic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olid Layout">
    <p:bg>
      <p:bgPr>
        <a:solidFill>
          <a:srgbClr val="002C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13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0F814-46E8-469B-B598-230ED386E4DD}" type="datetimeFigureOut">
              <a:rPr lang="en-US" smtClean="0"/>
              <a:pPr/>
              <a:t>5/16/2014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50297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800" b="0" dirty="0">
                <a:solidFill>
                  <a:srgbClr val="FFFFFF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Blank Slide</a:t>
            </a:r>
            <a:endParaRPr 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7" name="Picture 6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Level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89037"/>
            <a:ext cx="8229600" cy="4525963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  <a:lvl2pPr>
              <a:defRPr>
                <a:latin typeface="Lato" panose="020F0502020204030203" pitchFamily="34" charset="0"/>
              </a:defRPr>
            </a:lvl2pPr>
            <a:lvl3pPr>
              <a:defRPr>
                <a:latin typeface="Lato" panose="020F0502020204030203" pitchFamily="34" charset="0"/>
              </a:defRPr>
            </a:lvl3pPr>
            <a:lvl4pPr>
              <a:defRPr>
                <a:latin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22" name="Picture 21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800" b="0" dirty="0">
                <a:solidFill>
                  <a:srgbClr val="FFFFFF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bulle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89037"/>
            <a:ext cx="8229600" cy="4525963"/>
          </a:xfrm>
        </p:spPr>
        <p:txBody>
          <a:bodyPr/>
          <a:lstStyle>
            <a:lvl1pPr marL="0" indent="0">
              <a:buNone/>
              <a:defRPr>
                <a:latin typeface="Lato" panose="020F0502020204030203" pitchFamily="34" charset="0"/>
              </a:defRPr>
            </a:lvl1pPr>
            <a:lvl2pPr>
              <a:defRPr>
                <a:latin typeface="Lato" panose="020F0502020204030203" pitchFamily="34" charset="0"/>
              </a:defRPr>
            </a:lvl2pPr>
            <a:lvl3pPr>
              <a:defRPr>
                <a:latin typeface="Lato" panose="020F0502020204030203" pitchFamily="34" charset="0"/>
              </a:defRPr>
            </a:lvl3pPr>
            <a:lvl4pPr>
              <a:defRPr>
                <a:latin typeface="Lato" panose="020F0502020204030203" pitchFamily="34" charset="0"/>
              </a:defRPr>
            </a:lvl4pPr>
            <a:lvl5pPr>
              <a:defRPr>
                <a:latin typeface="Lato" panose="020F0502020204030203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19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2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22" name="Picture 21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Title 1"/>
          <p:cNvSpPr>
            <a:spLocks noGrp="1"/>
          </p:cNvSpPr>
          <p:nvPr>
            <p:ph type="title"/>
          </p:nvPr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800" b="0" dirty="0">
                <a:solidFill>
                  <a:srgbClr val="FFFFFF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5386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11" name="Rectangle 10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15" name="Picture 14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>
                <a:latin typeface="Lato" panose="020F0502020204030203" pitchFamily="34" charset="0"/>
              </a:defRPr>
            </a:lvl1pPr>
            <a:lvl2pPr>
              <a:defRPr sz="2400">
                <a:latin typeface="Lato" panose="020F0502020204030203" pitchFamily="34" charset="0"/>
              </a:defRPr>
            </a:lvl2pPr>
            <a:lvl3pPr>
              <a:defRPr sz="2000">
                <a:latin typeface="Lato" panose="020F0502020204030203" pitchFamily="34" charset="0"/>
              </a:defRPr>
            </a:lvl3pPr>
            <a:lvl4pPr>
              <a:defRPr sz="1800">
                <a:latin typeface="Lato" panose="020F0502020204030203" pitchFamily="34" charset="0"/>
              </a:defRPr>
            </a:lvl4pPr>
            <a:lvl5pPr>
              <a:defRPr sz="1800">
                <a:latin typeface="Lato" panose="020F050202020403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>
                <a:latin typeface="Lato" panose="020F0502020204030203" pitchFamily="34" charset="0"/>
              </a:defRPr>
            </a:lvl1pPr>
            <a:lvl2pPr>
              <a:defRPr sz="2400">
                <a:latin typeface="Lato" panose="020F0502020204030203" pitchFamily="34" charset="0"/>
              </a:defRPr>
            </a:lvl2pPr>
            <a:lvl3pPr>
              <a:defRPr sz="2000">
                <a:latin typeface="Lato" panose="020F0502020204030203" pitchFamily="34" charset="0"/>
              </a:defRPr>
            </a:lvl3pPr>
            <a:lvl4pPr>
              <a:defRPr sz="1800">
                <a:latin typeface="Lato" panose="020F0502020204030203" pitchFamily="34" charset="0"/>
              </a:defRPr>
            </a:lvl4pPr>
            <a:lvl5pPr>
              <a:defRPr sz="1800">
                <a:latin typeface="Lato" panose="020F050202020403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15" name="Picture 14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800" b="0" dirty="0">
                <a:solidFill>
                  <a:srgbClr val="FFFFFF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 - not bulleted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 marL="0" indent="0">
              <a:buNone/>
              <a:defRPr sz="2800">
                <a:latin typeface="Lato" panose="020F0502020204030203" pitchFamily="34" charset="0"/>
              </a:defRPr>
            </a:lvl1pPr>
            <a:lvl2pPr>
              <a:defRPr sz="2400">
                <a:latin typeface="Lato" panose="020F0502020204030203" pitchFamily="34" charset="0"/>
              </a:defRPr>
            </a:lvl2pPr>
            <a:lvl3pPr>
              <a:defRPr sz="2000">
                <a:latin typeface="Lato" panose="020F0502020204030203" pitchFamily="34" charset="0"/>
              </a:defRPr>
            </a:lvl3pPr>
            <a:lvl4pPr>
              <a:defRPr sz="1800">
                <a:latin typeface="Lato" panose="020F0502020204030203" pitchFamily="34" charset="0"/>
              </a:defRPr>
            </a:lvl4pPr>
            <a:lvl5pPr>
              <a:defRPr sz="1800">
                <a:latin typeface="Lato" panose="020F050202020403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 marL="0" indent="0">
              <a:buNone/>
              <a:defRPr sz="2800">
                <a:latin typeface="Lato" panose="020F0502020204030203" pitchFamily="34" charset="0"/>
              </a:defRPr>
            </a:lvl1pPr>
            <a:lvl2pPr>
              <a:defRPr sz="2400">
                <a:latin typeface="Lato" panose="020F0502020204030203" pitchFamily="34" charset="0"/>
              </a:defRPr>
            </a:lvl2pPr>
            <a:lvl3pPr>
              <a:defRPr sz="2000">
                <a:latin typeface="Lato" panose="020F0502020204030203" pitchFamily="34" charset="0"/>
              </a:defRPr>
            </a:lvl3pPr>
            <a:lvl4pPr>
              <a:defRPr sz="1800">
                <a:latin typeface="Lato" panose="020F0502020204030203" pitchFamily="34" charset="0"/>
              </a:defRPr>
            </a:lvl4pPr>
            <a:lvl5pPr>
              <a:defRPr sz="1800">
                <a:latin typeface="Lato" panose="020F0502020204030203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endParaRPr lang="en-US" dirty="0"/>
          </a:p>
        </p:txBody>
      </p:sp>
      <p:sp>
        <p:nvSpPr>
          <p:cNvPr id="11" name="Rectangle 10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4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15" name="Picture 14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17" name="TextBox 16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800" b="0" dirty="0">
                <a:solidFill>
                  <a:srgbClr val="FFFFFF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91301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latin typeface="Lato" panose="020F050202020403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>
                <a:latin typeface="Lato" panose="020F0502020204030203" pitchFamily="34" charset="0"/>
              </a:defRPr>
            </a:lvl1pPr>
            <a:lvl2pPr>
              <a:defRPr sz="2000">
                <a:latin typeface="Lato" panose="020F0502020204030203" pitchFamily="34" charset="0"/>
              </a:defRPr>
            </a:lvl2pPr>
            <a:lvl3pPr>
              <a:defRPr sz="1800">
                <a:latin typeface="Lato" panose="020F0502020204030203" pitchFamily="34" charset="0"/>
              </a:defRPr>
            </a:lvl3pPr>
            <a:lvl4pPr>
              <a:defRPr sz="1600">
                <a:latin typeface="Lato" panose="020F0502020204030203" pitchFamily="34" charset="0"/>
              </a:defRPr>
            </a:lvl4pPr>
            <a:lvl5pPr>
              <a:defRPr sz="1600">
                <a:latin typeface="Lato" panose="020F0502020204030203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latin typeface="Lato" panose="020F0502020204030203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>
                <a:latin typeface="Lato" panose="020F0502020204030203" pitchFamily="34" charset="0"/>
              </a:defRPr>
            </a:lvl1pPr>
            <a:lvl2pPr>
              <a:defRPr sz="2000">
                <a:latin typeface="Lato" panose="020F0502020204030203" pitchFamily="34" charset="0"/>
              </a:defRPr>
            </a:lvl2pPr>
            <a:lvl3pPr>
              <a:defRPr sz="1800">
                <a:latin typeface="Lato" panose="020F0502020204030203" pitchFamily="34" charset="0"/>
              </a:defRPr>
            </a:lvl3pPr>
            <a:lvl4pPr>
              <a:defRPr sz="1600">
                <a:latin typeface="Lato" panose="020F0502020204030203" pitchFamily="34" charset="0"/>
              </a:defRPr>
            </a:lvl4pPr>
            <a:lvl5pPr>
              <a:defRPr sz="1600">
                <a:latin typeface="Lato" panose="020F0502020204030203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-7776" y="6400800"/>
            <a:ext cx="9144000" cy="4572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Date Placeholder 3"/>
          <p:cNvSpPr>
            <a:spLocks noGrp="1"/>
          </p:cNvSpPr>
          <p:nvPr>
            <p:ph type="dt" sz="half" idx="10"/>
          </p:nvPr>
        </p:nvSpPr>
        <p:spPr>
          <a:xfrm>
            <a:off x="152400" y="6492875"/>
            <a:ext cx="2133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/>
          </a:p>
        </p:txBody>
      </p:sp>
      <p:sp>
        <p:nvSpPr>
          <p:cNvPr id="1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248400" y="6477000"/>
            <a:ext cx="2895600" cy="365125"/>
          </a:xfrm>
        </p:spPr>
        <p:txBody>
          <a:bodyPr/>
          <a:lstStyle>
            <a:lvl1pPr>
              <a:defRPr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6" name="Slide Number Placeholder 5"/>
          <p:cNvSpPr txBox="1">
            <a:spLocks/>
          </p:cNvSpPr>
          <p:nvPr userDrawn="1"/>
        </p:nvSpPr>
        <p:spPr>
          <a:xfrm>
            <a:off x="8221825" y="6553200"/>
            <a:ext cx="91439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b="0" kern="1200">
                <a:solidFill>
                  <a:schemeClr val="bg1"/>
                </a:solidFill>
                <a:latin typeface="Century Gothic"/>
                <a:ea typeface="+mn-ea"/>
                <a:cs typeface="Century Gothic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2D15F37-35DC-40E7-AA98-4042B3999980}" type="slidenum">
              <a:rPr lang="en-US" smtClean="0">
                <a:latin typeface="Lato" panose="020F0502020204030203" pitchFamily="34" charset="0"/>
              </a:rPr>
              <a:pPr/>
              <a:t>‹#›</a:t>
            </a:fld>
            <a:endParaRPr lang="en-US">
              <a:latin typeface="Lato" panose="020F0502020204030203" pitchFamily="34" charset="0"/>
            </a:endParaRPr>
          </a:p>
        </p:txBody>
      </p:sp>
      <p:pic>
        <p:nvPicPr>
          <p:cNvPr id="17" name="Picture 16" descr="Prolifics_logo_white_print_transparent_907x219.png"/>
          <p:cNvPicPr>
            <a:picLocks noChangeAspect="1"/>
          </p:cNvPicPr>
          <p:nvPr userDrawn="1"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1" y="6590602"/>
            <a:ext cx="1295400" cy="195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6636" y="6587498"/>
            <a:ext cx="1300164" cy="201852"/>
          </a:xfrm>
          <a:prstGeom prst="rect">
            <a:avLst/>
          </a:prstGeom>
        </p:spPr>
      </p:pic>
      <p:sp>
        <p:nvSpPr>
          <p:cNvPr id="19" name="TextBox 18"/>
          <p:cNvSpPr txBox="1"/>
          <p:nvPr userDrawn="1"/>
        </p:nvSpPr>
        <p:spPr>
          <a:xfrm>
            <a:off x="6096000" y="6573008"/>
            <a:ext cx="1676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smtClean="0">
                <a:solidFill>
                  <a:schemeClr val="bg1"/>
                </a:solidFill>
                <a:latin typeface="Lato" panose="020F0502020204030203" pitchFamily="34" charset="0"/>
              </a:rPr>
              <a:t>CONNECT WITH US:</a:t>
            </a:r>
            <a:endParaRPr lang="en-US" sz="900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533400" y="-2"/>
            <a:ext cx="8001000" cy="53340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2800" b="0" dirty="0">
                <a:solidFill>
                  <a:srgbClr val="FFFFFF"/>
                </a:solidFill>
                <a:latin typeface="Lato" panose="020F0502020204030203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0" y="0"/>
            <a:ext cx="9144000" cy="76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1890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 Click to edit Master text styles</a:t>
            </a:r>
          </a:p>
          <a:p>
            <a:pPr lvl="1"/>
            <a:r>
              <a:rPr lang="en-US" dirty="0" smtClean="0"/>
              <a:t> Second level</a:t>
            </a:r>
          </a:p>
          <a:p>
            <a:pPr lvl="2"/>
            <a:r>
              <a:rPr lang="en-US" dirty="0" smtClean="0"/>
              <a:t> Third level</a:t>
            </a:r>
          </a:p>
          <a:p>
            <a:pPr lvl="3"/>
            <a:r>
              <a:rPr lang="en-US" dirty="0" smtClean="0"/>
              <a:t> Fourth level</a:t>
            </a:r>
          </a:p>
          <a:p>
            <a:pPr lvl="4"/>
            <a:r>
              <a:rPr lang="en-US" dirty="0" smtClean="0"/>
              <a:t> 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52400" y="6492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fld id="{1A80F814-46E8-469B-B598-230ED386E4DD}" type="datetimeFigureOut">
              <a:rPr lang="en-US" smtClean="0"/>
              <a:pPr/>
              <a:t>5/16/2014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248400" y="647700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13" name="Isosceles Triangle 12"/>
          <p:cNvSpPr/>
          <p:nvPr userDrawn="1"/>
        </p:nvSpPr>
        <p:spPr>
          <a:xfrm rot="10800000">
            <a:off x="228601" y="381000"/>
            <a:ext cx="441960" cy="381000"/>
          </a:xfrm>
          <a:prstGeom prst="triangle">
            <a:avLst/>
          </a:prstGeom>
          <a:solidFill>
            <a:srgbClr val="13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54"/>
          <a:stretch/>
        </p:blipFill>
        <p:spPr>
          <a:xfrm>
            <a:off x="0" y="0"/>
            <a:ext cx="9144000" cy="533400"/>
          </a:xfrm>
          <a:prstGeom prst="rect">
            <a:avLst/>
          </a:prstGeom>
        </p:spPr>
      </p:pic>
      <p:sp>
        <p:nvSpPr>
          <p:cNvPr id="2" name="Rectangle 1"/>
          <p:cNvSpPr/>
          <p:nvPr userDrawn="1"/>
        </p:nvSpPr>
        <p:spPr>
          <a:xfrm>
            <a:off x="0" y="0"/>
            <a:ext cx="9144000" cy="533400"/>
          </a:xfrm>
          <a:prstGeom prst="rect">
            <a:avLst/>
          </a:prstGeom>
          <a:solidFill>
            <a:srgbClr val="1343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63" r:id="rId4"/>
    <p:sldLayoutId id="2147483651" r:id="rId5"/>
    <p:sldLayoutId id="2147483652" r:id="rId6"/>
    <p:sldLayoutId id="2147483664" r:id="rId7"/>
    <p:sldLayoutId id="2147483653" r:id="rId8"/>
    <p:sldLayoutId id="2147483655" r:id="rId9"/>
    <p:sldLayoutId id="2147483656" r:id="rId10"/>
    <p:sldLayoutId id="2147483657" r:id="rId11"/>
    <p:sldLayoutId id="2147483662" r:id="rId12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1"/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Tx/>
        <a:buBlip>
          <a:blip r:embed="rId15"/>
        </a:buBlip>
        <a:defRPr sz="2800" kern="1200">
          <a:solidFill>
            <a:schemeClr val="tx1"/>
          </a:solidFill>
          <a:latin typeface="Lato" panose="020F0502020204030203" pitchFamily="34" charset="0"/>
          <a:ea typeface="+mn-ea"/>
          <a:cs typeface="Lato" panose="020F050202020403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1"/>
          </a:solidFill>
          <a:latin typeface="Lato" panose="020F0502020204030203" pitchFamily="34" charset="0"/>
          <a:ea typeface="+mn-ea"/>
          <a:cs typeface="Lato" panose="020F050202020403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2000" kern="1200">
          <a:solidFill>
            <a:schemeClr val="tx1"/>
          </a:solidFill>
          <a:latin typeface="Lato" panose="020F0502020204030203" pitchFamily="34" charset="0"/>
          <a:ea typeface="+mn-ea"/>
          <a:cs typeface="Lato" panose="020F050202020403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tx1"/>
          </a:solidFill>
          <a:latin typeface="Lato" panose="020F0502020204030203" pitchFamily="34" charset="0"/>
          <a:ea typeface="+mn-ea"/>
          <a:cs typeface="Lato" panose="020F050202020403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Tx/>
        <a:buBlip>
          <a:blip r:embed="rId15"/>
        </a:buBlip>
        <a:defRPr sz="1800" kern="1200">
          <a:solidFill>
            <a:schemeClr val="tx1"/>
          </a:solidFill>
          <a:latin typeface="Lato" panose="020F0502020204030203" pitchFamily="34" charset="0"/>
          <a:ea typeface="+mn-ea"/>
          <a:cs typeface="Lato" panose="020F050202020403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hyperlink" Target="http://www.schwab.com/public/schwab/home/index.html?cmsid=P-979213&amp;pg=P-1023548&amp;lvl1=home&amp;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7" Type="http://schemas.openxmlformats.org/officeDocument/2006/relationships/image" Target="../media/image32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1.emf"/><Relationship Id="rId5" Type="http://schemas.openxmlformats.org/officeDocument/2006/relationships/image" Target="../media/image30.emf"/><Relationship Id="rId4" Type="http://schemas.openxmlformats.org/officeDocument/2006/relationships/image" Target="../media/image29.emf"/></Relationships>
</file>

<file path=ppt/slides/_rels/slide2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56.png"/><Relationship Id="rId21" Type="http://schemas.openxmlformats.org/officeDocument/2006/relationships/image" Target="../media/image51.png"/><Relationship Id="rId42" Type="http://schemas.openxmlformats.org/officeDocument/2006/relationships/image" Target="../media/image71.png"/><Relationship Id="rId47" Type="http://schemas.openxmlformats.org/officeDocument/2006/relationships/image" Target="../media/image76.png"/><Relationship Id="rId63" Type="http://schemas.openxmlformats.org/officeDocument/2006/relationships/image" Target="../media/image91.png"/><Relationship Id="rId68" Type="http://schemas.openxmlformats.org/officeDocument/2006/relationships/image" Target="../media/image96.png"/><Relationship Id="rId84" Type="http://schemas.openxmlformats.org/officeDocument/2006/relationships/image" Target="../media/image110.png"/><Relationship Id="rId89" Type="http://schemas.openxmlformats.org/officeDocument/2006/relationships/image" Target="../media/image115.png"/><Relationship Id="rId112" Type="http://schemas.openxmlformats.org/officeDocument/2006/relationships/image" Target="../media/image136.png"/><Relationship Id="rId2" Type="http://schemas.openxmlformats.org/officeDocument/2006/relationships/image" Target="../media/image33.png"/><Relationship Id="rId16" Type="http://schemas.openxmlformats.org/officeDocument/2006/relationships/image" Target="../media/image47.png"/><Relationship Id="rId29" Type="http://schemas.openxmlformats.org/officeDocument/2006/relationships/image" Target="../media/image59.png"/><Relationship Id="rId107" Type="http://schemas.openxmlformats.org/officeDocument/2006/relationships/image" Target="../media/image131.png"/><Relationship Id="rId11" Type="http://schemas.openxmlformats.org/officeDocument/2006/relationships/image" Target="../media/image42.png"/><Relationship Id="rId24" Type="http://schemas.openxmlformats.org/officeDocument/2006/relationships/image" Target="../media/image54.png"/><Relationship Id="rId32" Type="http://schemas.openxmlformats.org/officeDocument/2006/relationships/image" Target="../media/image62.png"/><Relationship Id="rId37" Type="http://schemas.openxmlformats.org/officeDocument/2006/relationships/image" Target="../media/image66.png"/><Relationship Id="rId40" Type="http://schemas.openxmlformats.org/officeDocument/2006/relationships/image" Target="../media/image69.png"/><Relationship Id="rId45" Type="http://schemas.openxmlformats.org/officeDocument/2006/relationships/image" Target="../media/image74.png"/><Relationship Id="rId53" Type="http://schemas.openxmlformats.org/officeDocument/2006/relationships/image" Target="../media/image82.png"/><Relationship Id="rId58" Type="http://schemas.openxmlformats.org/officeDocument/2006/relationships/image" Target="../media/image87.png"/><Relationship Id="rId66" Type="http://schemas.openxmlformats.org/officeDocument/2006/relationships/image" Target="../media/image94.png"/><Relationship Id="rId74" Type="http://schemas.openxmlformats.org/officeDocument/2006/relationships/image" Target="../media/image102.png"/><Relationship Id="rId79" Type="http://schemas.openxmlformats.org/officeDocument/2006/relationships/image" Target="../media/image105.png"/><Relationship Id="rId87" Type="http://schemas.openxmlformats.org/officeDocument/2006/relationships/image" Target="../media/image113.png"/><Relationship Id="rId102" Type="http://schemas.openxmlformats.org/officeDocument/2006/relationships/image" Target="../media/image32.png"/><Relationship Id="rId110" Type="http://schemas.openxmlformats.org/officeDocument/2006/relationships/image" Target="../media/image134.jpeg"/><Relationship Id="rId5" Type="http://schemas.openxmlformats.org/officeDocument/2006/relationships/image" Target="../media/image36.png"/><Relationship Id="rId61" Type="http://schemas.openxmlformats.org/officeDocument/2006/relationships/image" Target="../media/image89.png"/><Relationship Id="rId82" Type="http://schemas.openxmlformats.org/officeDocument/2006/relationships/image" Target="../media/image108.png"/><Relationship Id="rId90" Type="http://schemas.openxmlformats.org/officeDocument/2006/relationships/image" Target="../media/image116.png"/><Relationship Id="rId95" Type="http://schemas.openxmlformats.org/officeDocument/2006/relationships/image" Target="../media/image121.png"/><Relationship Id="rId19" Type="http://schemas.openxmlformats.org/officeDocument/2006/relationships/image" Target="../media/image50.png"/><Relationship Id="rId14" Type="http://schemas.openxmlformats.org/officeDocument/2006/relationships/image" Target="../media/image45.png"/><Relationship Id="rId22" Type="http://schemas.openxmlformats.org/officeDocument/2006/relationships/image" Target="../media/image52.png"/><Relationship Id="rId27" Type="http://schemas.openxmlformats.org/officeDocument/2006/relationships/image" Target="../media/image57.png"/><Relationship Id="rId30" Type="http://schemas.openxmlformats.org/officeDocument/2006/relationships/image" Target="../media/image60.png"/><Relationship Id="rId35" Type="http://schemas.openxmlformats.org/officeDocument/2006/relationships/image" Target="../media/image64.png"/><Relationship Id="rId43" Type="http://schemas.openxmlformats.org/officeDocument/2006/relationships/image" Target="../media/image72.png"/><Relationship Id="rId48" Type="http://schemas.openxmlformats.org/officeDocument/2006/relationships/image" Target="../media/image77.png"/><Relationship Id="rId56" Type="http://schemas.openxmlformats.org/officeDocument/2006/relationships/image" Target="../media/image85.png"/><Relationship Id="rId64" Type="http://schemas.openxmlformats.org/officeDocument/2006/relationships/image" Target="../media/image92.png"/><Relationship Id="rId69" Type="http://schemas.openxmlformats.org/officeDocument/2006/relationships/image" Target="../media/image97.png"/><Relationship Id="rId77" Type="http://schemas.openxmlformats.org/officeDocument/2006/relationships/image" Target="../media/image104.png"/><Relationship Id="rId100" Type="http://schemas.openxmlformats.org/officeDocument/2006/relationships/image" Target="../media/image125.png"/><Relationship Id="rId105" Type="http://schemas.openxmlformats.org/officeDocument/2006/relationships/image" Target="../media/image129.png"/><Relationship Id="rId8" Type="http://schemas.openxmlformats.org/officeDocument/2006/relationships/image" Target="../media/image39.png"/><Relationship Id="rId51" Type="http://schemas.openxmlformats.org/officeDocument/2006/relationships/image" Target="../media/image80.png"/><Relationship Id="rId72" Type="http://schemas.openxmlformats.org/officeDocument/2006/relationships/image" Target="../media/image100.png"/><Relationship Id="rId80" Type="http://schemas.openxmlformats.org/officeDocument/2006/relationships/image" Target="../media/image106.png"/><Relationship Id="rId85" Type="http://schemas.openxmlformats.org/officeDocument/2006/relationships/image" Target="../media/image111.png"/><Relationship Id="rId93" Type="http://schemas.openxmlformats.org/officeDocument/2006/relationships/image" Target="../media/image119.png"/><Relationship Id="rId98" Type="http://schemas.openxmlformats.org/officeDocument/2006/relationships/image" Target="../media/image123.png"/><Relationship Id="rId3" Type="http://schemas.openxmlformats.org/officeDocument/2006/relationships/image" Target="../media/image34.png"/><Relationship Id="rId12" Type="http://schemas.openxmlformats.org/officeDocument/2006/relationships/image" Target="../media/image43.png"/><Relationship Id="rId17" Type="http://schemas.openxmlformats.org/officeDocument/2006/relationships/image" Target="../media/image48.png"/><Relationship Id="rId25" Type="http://schemas.openxmlformats.org/officeDocument/2006/relationships/image" Target="../media/image55.png"/><Relationship Id="rId33" Type="http://schemas.openxmlformats.org/officeDocument/2006/relationships/image" Target="../media/image63.png"/><Relationship Id="rId38" Type="http://schemas.openxmlformats.org/officeDocument/2006/relationships/image" Target="../media/image67.png"/><Relationship Id="rId46" Type="http://schemas.openxmlformats.org/officeDocument/2006/relationships/image" Target="../media/image75.png"/><Relationship Id="rId59" Type="http://schemas.openxmlformats.org/officeDocument/2006/relationships/image" Target="../media/image12.png"/><Relationship Id="rId67" Type="http://schemas.openxmlformats.org/officeDocument/2006/relationships/image" Target="../media/image95.png"/><Relationship Id="rId103" Type="http://schemas.openxmlformats.org/officeDocument/2006/relationships/image" Target="../media/image127.png"/><Relationship Id="rId108" Type="http://schemas.openxmlformats.org/officeDocument/2006/relationships/image" Target="../media/image132.jpg"/><Relationship Id="rId20" Type="http://schemas.openxmlformats.org/officeDocument/2006/relationships/image" Target="../media/image9.png"/><Relationship Id="rId41" Type="http://schemas.openxmlformats.org/officeDocument/2006/relationships/image" Target="../media/image70.png"/><Relationship Id="rId54" Type="http://schemas.openxmlformats.org/officeDocument/2006/relationships/image" Target="../media/image83.png"/><Relationship Id="rId62" Type="http://schemas.openxmlformats.org/officeDocument/2006/relationships/image" Target="../media/image90.png"/><Relationship Id="rId70" Type="http://schemas.openxmlformats.org/officeDocument/2006/relationships/image" Target="../media/image98.png"/><Relationship Id="rId75" Type="http://schemas.openxmlformats.org/officeDocument/2006/relationships/image" Target="../media/image103.png"/><Relationship Id="rId83" Type="http://schemas.openxmlformats.org/officeDocument/2006/relationships/image" Target="../media/image109.png"/><Relationship Id="rId88" Type="http://schemas.openxmlformats.org/officeDocument/2006/relationships/image" Target="../media/image114.png"/><Relationship Id="rId91" Type="http://schemas.openxmlformats.org/officeDocument/2006/relationships/image" Target="../media/image117.png"/><Relationship Id="rId96" Type="http://schemas.openxmlformats.org/officeDocument/2006/relationships/image" Target="../media/image11.png"/><Relationship Id="rId111" Type="http://schemas.openxmlformats.org/officeDocument/2006/relationships/image" Target="../media/image135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7.png"/><Relationship Id="rId15" Type="http://schemas.openxmlformats.org/officeDocument/2006/relationships/image" Target="../media/image46.png"/><Relationship Id="rId23" Type="http://schemas.openxmlformats.org/officeDocument/2006/relationships/image" Target="../media/image53.png"/><Relationship Id="rId28" Type="http://schemas.openxmlformats.org/officeDocument/2006/relationships/image" Target="../media/image58.png"/><Relationship Id="rId36" Type="http://schemas.openxmlformats.org/officeDocument/2006/relationships/image" Target="../media/image65.png"/><Relationship Id="rId49" Type="http://schemas.openxmlformats.org/officeDocument/2006/relationships/image" Target="../media/image78.png"/><Relationship Id="rId57" Type="http://schemas.openxmlformats.org/officeDocument/2006/relationships/image" Target="../media/image86.png"/><Relationship Id="rId106" Type="http://schemas.openxmlformats.org/officeDocument/2006/relationships/image" Target="../media/image130.png"/><Relationship Id="rId10" Type="http://schemas.openxmlformats.org/officeDocument/2006/relationships/image" Target="../media/image41.png"/><Relationship Id="rId31" Type="http://schemas.openxmlformats.org/officeDocument/2006/relationships/image" Target="../media/image61.png"/><Relationship Id="rId44" Type="http://schemas.openxmlformats.org/officeDocument/2006/relationships/image" Target="../media/image73.png"/><Relationship Id="rId52" Type="http://schemas.openxmlformats.org/officeDocument/2006/relationships/image" Target="../media/image81.png"/><Relationship Id="rId60" Type="http://schemas.openxmlformats.org/officeDocument/2006/relationships/image" Target="../media/image88.png"/><Relationship Id="rId65" Type="http://schemas.openxmlformats.org/officeDocument/2006/relationships/image" Target="../media/image93.png"/><Relationship Id="rId73" Type="http://schemas.openxmlformats.org/officeDocument/2006/relationships/image" Target="../media/image101.png"/><Relationship Id="rId78" Type="http://schemas.openxmlformats.org/officeDocument/2006/relationships/image" Target="../media/image14.png"/><Relationship Id="rId81" Type="http://schemas.openxmlformats.org/officeDocument/2006/relationships/image" Target="../media/image107.png"/><Relationship Id="rId86" Type="http://schemas.openxmlformats.org/officeDocument/2006/relationships/image" Target="../media/image112.png"/><Relationship Id="rId94" Type="http://schemas.openxmlformats.org/officeDocument/2006/relationships/image" Target="../media/image120.png"/><Relationship Id="rId99" Type="http://schemas.openxmlformats.org/officeDocument/2006/relationships/image" Target="../media/image124.png"/><Relationship Id="rId101" Type="http://schemas.openxmlformats.org/officeDocument/2006/relationships/image" Target="../media/image12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Relationship Id="rId13" Type="http://schemas.openxmlformats.org/officeDocument/2006/relationships/image" Target="../media/image44.png"/><Relationship Id="rId18" Type="http://schemas.openxmlformats.org/officeDocument/2006/relationships/image" Target="../media/image49.png"/><Relationship Id="rId39" Type="http://schemas.openxmlformats.org/officeDocument/2006/relationships/image" Target="../media/image68.png"/><Relationship Id="rId109" Type="http://schemas.openxmlformats.org/officeDocument/2006/relationships/image" Target="../media/image133.jpeg"/><Relationship Id="rId34" Type="http://schemas.openxmlformats.org/officeDocument/2006/relationships/image" Target="../media/image10.png"/><Relationship Id="rId50" Type="http://schemas.openxmlformats.org/officeDocument/2006/relationships/image" Target="../media/image79.png"/><Relationship Id="rId55" Type="http://schemas.openxmlformats.org/officeDocument/2006/relationships/image" Target="../media/image84.png"/><Relationship Id="rId76" Type="http://schemas.openxmlformats.org/officeDocument/2006/relationships/image" Target="../media/image13.png"/><Relationship Id="rId97" Type="http://schemas.openxmlformats.org/officeDocument/2006/relationships/image" Target="../media/image122.png"/><Relationship Id="rId104" Type="http://schemas.openxmlformats.org/officeDocument/2006/relationships/image" Target="../media/image128.jpg"/><Relationship Id="rId7" Type="http://schemas.openxmlformats.org/officeDocument/2006/relationships/image" Target="../media/image38.png"/><Relationship Id="rId71" Type="http://schemas.openxmlformats.org/officeDocument/2006/relationships/image" Target="../media/image99.png"/><Relationship Id="rId92" Type="http://schemas.openxmlformats.org/officeDocument/2006/relationships/image" Target="../media/image11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B2A48"/>
            </a:gs>
            <a:gs pos="50000">
              <a:schemeClr val="accent1">
                <a:tint val="44500"/>
                <a:satMod val="160000"/>
              </a:schemeClr>
            </a:gs>
            <a:gs pos="100000">
              <a:srgbClr val="0070C0">
                <a:lumMod val="100000"/>
              </a:srgbClr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ctrTitle"/>
          </p:nvPr>
        </p:nvSpPr>
        <p:spPr>
          <a:xfrm>
            <a:off x="685800" y="3429000"/>
            <a:ext cx="4267200" cy="692727"/>
          </a:xfrm>
        </p:spPr>
        <p:txBody>
          <a:bodyPr/>
          <a:lstStyle/>
          <a:p>
            <a:r>
              <a:rPr lang="en-US" dirty="0" smtClean="0"/>
              <a:t>The Art of Making </a:t>
            </a:r>
            <a:r>
              <a:rPr lang="en-US" dirty="0"/>
              <a:t>the Impossible Possible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114800"/>
            <a:ext cx="4267200" cy="6096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Picture 3" descr="Prolifics_logo_white_print_transparent_907x219.png"/>
          <p:cNvPicPr>
            <a:picLocks noChangeAspect="1"/>
          </p:cNvPicPr>
          <p:nvPr/>
        </p:nvPicPr>
        <p:blipFill>
          <a:blip r:embed="rId2"/>
          <a:srcRect b="37450"/>
          <a:stretch>
            <a:fillRect/>
          </a:stretch>
        </p:blipFill>
        <p:spPr bwMode="auto">
          <a:xfrm>
            <a:off x="228600" y="304800"/>
            <a:ext cx="2971800" cy="448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5715000" y="5486400"/>
            <a:ext cx="28194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 smtClean="0">
                <a:solidFill>
                  <a:schemeClr val="bg1"/>
                </a:solidFill>
                <a:latin typeface="Lato" panose="020F0502020204030203" pitchFamily="34" charset="0"/>
              </a:rPr>
              <a:t>Name</a:t>
            </a:r>
          </a:p>
          <a:p>
            <a:pPr algn="r"/>
            <a:r>
              <a:rPr lang="en-US" sz="1400" dirty="0" smtClean="0">
                <a:solidFill>
                  <a:schemeClr val="bg1"/>
                </a:solidFill>
                <a:latin typeface="Lato" panose="020F0502020204030203" pitchFamily="34" charset="0"/>
              </a:rPr>
              <a:t>Title</a:t>
            </a:r>
          </a:p>
          <a:p>
            <a:pPr algn="r"/>
            <a:r>
              <a:rPr lang="en-US" sz="1400" dirty="0" smtClean="0">
                <a:solidFill>
                  <a:schemeClr val="bg1"/>
                </a:solidFill>
                <a:latin typeface="Lato" panose="020F0502020204030203" pitchFamily="34" charset="0"/>
              </a:rPr>
              <a:t>Date</a:t>
            </a:r>
          </a:p>
        </p:txBody>
      </p:sp>
    </p:spTree>
    <p:extLst>
      <p:ext uri="{BB962C8B-B14F-4D97-AF65-F5344CB8AC3E}">
        <p14:creationId xmlns:p14="http://schemas.microsoft.com/office/powerpoint/2010/main" val="3903152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Bar Chart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64333776"/>
              </p:ext>
            </p:extLst>
          </p:nvPr>
        </p:nvGraphicFramePr>
        <p:xfrm>
          <a:off x="623668" y="1664286"/>
          <a:ext cx="783453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2330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Stacked Chart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197702571"/>
              </p:ext>
            </p:extLst>
          </p:nvPr>
        </p:nvGraphicFramePr>
        <p:xfrm>
          <a:off x="623668" y="1664286"/>
          <a:ext cx="783453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89225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Line Chart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530122616"/>
              </p:ext>
            </p:extLst>
          </p:nvPr>
        </p:nvGraphicFramePr>
        <p:xfrm>
          <a:off x="623668" y="1664286"/>
          <a:ext cx="783453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2713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Pie Chart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2185108247"/>
              </p:ext>
            </p:extLst>
          </p:nvPr>
        </p:nvGraphicFramePr>
        <p:xfrm>
          <a:off x="623668" y="1664286"/>
          <a:ext cx="783453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5409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483" y="697284"/>
            <a:ext cx="63047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SET UP PROCESS</a:t>
            </a:r>
            <a:endParaRPr lang="en-US" sz="4000" b="1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9" name="Hexagon 8"/>
          <p:cNvSpPr/>
          <p:nvPr/>
        </p:nvSpPr>
        <p:spPr>
          <a:xfrm>
            <a:off x="739056" y="2475082"/>
            <a:ext cx="1436758" cy="1238585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7" name="Hexagon 1056"/>
          <p:cNvSpPr/>
          <p:nvPr/>
        </p:nvSpPr>
        <p:spPr>
          <a:xfrm>
            <a:off x="2805539" y="2475082"/>
            <a:ext cx="1436758" cy="1238585"/>
          </a:xfrm>
          <a:prstGeom prst="hexagon">
            <a:avLst/>
          </a:prstGeom>
          <a:solidFill>
            <a:srgbClr val="134371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8" name="Hexagon 1057"/>
          <p:cNvSpPr/>
          <p:nvPr/>
        </p:nvSpPr>
        <p:spPr>
          <a:xfrm>
            <a:off x="4896351" y="2475082"/>
            <a:ext cx="1436758" cy="1238585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9" name="Hexagon 1058"/>
          <p:cNvSpPr/>
          <p:nvPr/>
        </p:nvSpPr>
        <p:spPr>
          <a:xfrm>
            <a:off x="6962834" y="2475082"/>
            <a:ext cx="1436758" cy="1238585"/>
          </a:xfrm>
          <a:prstGeom prst="hexagon">
            <a:avLst/>
          </a:prstGeom>
          <a:solidFill>
            <a:srgbClr val="134371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9038" y="3935087"/>
            <a:ext cx="20664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4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1" name="TextBox 1060"/>
          <p:cNvSpPr txBox="1"/>
          <p:nvPr/>
        </p:nvSpPr>
        <p:spPr>
          <a:xfrm>
            <a:off x="2522481" y="3935087"/>
            <a:ext cx="20664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4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2" name="TextBox 1061"/>
          <p:cNvSpPr txBox="1"/>
          <p:nvPr/>
        </p:nvSpPr>
        <p:spPr>
          <a:xfrm>
            <a:off x="4569959" y="3935087"/>
            <a:ext cx="20664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4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3" name="TextBox 1062"/>
          <p:cNvSpPr txBox="1"/>
          <p:nvPr/>
        </p:nvSpPr>
        <p:spPr>
          <a:xfrm>
            <a:off x="6653402" y="3935087"/>
            <a:ext cx="2066482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6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4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Up Process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8822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Meet the Team</a:t>
            </a:r>
            <a:endParaRPr lang="en-US" dirty="0"/>
          </a:p>
        </p:txBody>
      </p:sp>
      <p:sp>
        <p:nvSpPr>
          <p:cNvPr id="3" name="Hexagon 2"/>
          <p:cNvSpPr/>
          <p:nvPr/>
        </p:nvSpPr>
        <p:spPr>
          <a:xfrm>
            <a:off x="739056" y="2475082"/>
            <a:ext cx="1436758" cy="1238585"/>
          </a:xfrm>
          <a:prstGeom prst="hexagon">
            <a:avLst/>
          </a:prstGeom>
          <a:blipFill dpi="0" rotWithShape="1">
            <a:blip r:embed="rId2"/>
            <a:srcRect/>
            <a:stretch>
              <a:fillRect l="2000" t="-8000" b="-29000"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6" name="Hexagon 5"/>
          <p:cNvSpPr/>
          <p:nvPr/>
        </p:nvSpPr>
        <p:spPr>
          <a:xfrm>
            <a:off x="6962834" y="2475082"/>
            <a:ext cx="1436758" cy="1238585"/>
          </a:xfrm>
          <a:prstGeom prst="hexagon">
            <a:avLst/>
          </a:prstGeom>
          <a:blipFill>
            <a:blip r:embed="rId3"/>
            <a:stretch>
              <a:fillRect l="2000" t="-10000" b="-44000"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39038" y="3935087"/>
            <a:ext cx="2066482" cy="15850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Andy Blank</a:t>
            </a:r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/>
            </a:r>
            <a:b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</a:b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Solution Director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4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22481" y="3935087"/>
            <a:ext cx="206648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Anant Gupta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SVP - IBM Solutions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/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</a:br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69959" y="3935087"/>
            <a:ext cx="206648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Mike Hastie</a:t>
            </a:r>
            <a:endParaRPr lang="en-US" sz="16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VP - Technical Sales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/>
            </a:r>
            <a:b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</a:br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53402" y="3935087"/>
            <a:ext cx="2066482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Mike Chadwick</a:t>
            </a:r>
            <a:br>
              <a:rPr lang="en-US" sz="16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</a:b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EVP Business Development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4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2" name="Hexagon 11"/>
          <p:cNvSpPr/>
          <p:nvPr/>
        </p:nvSpPr>
        <p:spPr>
          <a:xfrm>
            <a:off x="2837343" y="2475081"/>
            <a:ext cx="1436758" cy="1238585"/>
          </a:xfrm>
          <a:prstGeom prst="hexagon">
            <a:avLst/>
          </a:prstGeom>
          <a:blipFill dpi="0" rotWithShape="1">
            <a:blip r:embed="rId4"/>
            <a:srcRect/>
            <a:stretch>
              <a:fillRect l="2000" t="-8000" b="-29000"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3" name="Hexagon 12"/>
          <p:cNvSpPr/>
          <p:nvPr/>
        </p:nvSpPr>
        <p:spPr>
          <a:xfrm>
            <a:off x="4887842" y="2475081"/>
            <a:ext cx="1436758" cy="1238585"/>
          </a:xfrm>
          <a:prstGeom prst="hexagon">
            <a:avLst/>
          </a:prstGeom>
          <a:blipFill dpi="0" rotWithShape="1">
            <a:blip r:embed="rId5"/>
            <a:srcRect/>
            <a:stretch>
              <a:fillRect l="-2000" t="-10000" r="-2000" b="-44000"/>
            </a:stretch>
          </a:blip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23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30545" y="2086542"/>
            <a:ext cx="2933929" cy="1023624"/>
          </a:xfrm>
          <a:prstGeom prst="rect">
            <a:avLst/>
          </a:prstGeom>
          <a:solidFill>
            <a:schemeClr val="bg1"/>
          </a:solidFill>
          <a:ln w="63500" cmpd="tri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Hexagon 8"/>
          <p:cNvSpPr/>
          <p:nvPr/>
        </p:nvSpPr>
        <p:spPr>
          <a:xfrm>
            <a:off x="414771" y="2035361"/>
            <a:ext cx="130614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806842" y="2118068"/>
            <a:ext cx="25546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endParaRPr lang="en-US" sz="600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r>
              <a:rPr lang="en-US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49" name="Rectangle 1048"/>
          <p:cNvSpPr/>
          <p:nvPr/>
        </p:nvSpPr>
        <p:spPr>
          <a:xfrm>
            <a:off x="5770014" y="2085129"/>
            <a:ext cx="2933929" cy="1023624"/>
          </a:xfrm>
          <a:prstGeom prst="rect">
            <a:avLst/>
          </a:prstGeom>
          <a:solidFill>
            <a:schemeClr val="bg1"/>
          </a:solidFill>
          <a:ln w="63500" cmpd="tri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0" name="Hexagon 1049"/>
          <p:cNvSpPr/>
          <p:nvPr/>
        </p:nvSpPr>
        <p:spPr>
          <a:xfrm>
            <a:off x="4754240" y="2033948"/>
            <a:ext cx="130614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1" name="TextBox 1050"/>
          <p:cNvSpPr txBox="1"/>
          <p:nvPr/>
        </p:nvSpPr>
        <p:spPr>
          <a:xfrm>
            <a:off x="6146311" y="2116655"/>
            <a:ext cx="25546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endParaRPr lang="en-US" sz="600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r>
              <a:rPr lang="en-US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52" name="Rectangle 1051"/>
          <p:cNvSpPr/>
          <p:nvPr/>
        </p:nvSpPr>
        <p:spPr>
          <a:xfrm>
            <a:off x="1430545" y="3561580"/>
            <a:ext cx="2933929" cy="1023624"/>
          </a:xfrm>
          <a:prstGeom prst="rect">
            <a:avLst/>
          </a:prstGeom>
          <a:solidFill>
            <a:schemeClr val="bg1"/>
          </a:solidFill>
          <a:ln w="63500" cmpd="tri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3" name="Hexagon 1052"/>
          <p:cNvSpPr/>
          <p:nvPr/>
        </p:nvSpPr>
        <p:spPr>
          <a:xfrm>
            <a:off x="414771" y="3510399"/>
            <a:ext cx="130614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4" name="TextBox 1053"/>
          <p:cNvSpPr txBox="1"/>
          <p:nvPr/>
        </p:nvSpPr>
        <p:spPr>
          <a:xfrm>
            <a:off x="1806842" y="3593106"/>
            <a:ext cx="25546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endParaRPr lang="en-US" sz="600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r>
              <a:rPr lang="en-US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55" name="Rectangle 1054"/>
          <p:cNvSpPr/>
          <p:nvPr/>
        </p:nvSpPr>
        <p:spPr>
          <a:xfrm>
            <a:off x="5770014" y="3560167"/>
            <a:ext cx="2933929" cy="1023624"/>
          </a:xfrm>
          <a:prstGeom prst="rect">
            <a:avLst/>
          </a:prstGeom>
          <a:solidFill>
            <a:schemeClr val="bg1"/>
          </a:solidFill>
          <a:ln w="63500" cmpd="tri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6" name="Hexagon 1055"/>
          <p:cNvSpPr/>
          <p:nvPr/>
        </p:nvSpPr>
        <p:spPr>
          <a:xfrm>
            <a:off x="4754240" y="3508986"/>
            <a:ext cx="130614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7" name="TextBox 1056"/>
          <p:cNvSpPr txBox="1"/>
          <p:nvPr/>
        </p:nvSpPr>
        <p:spPr>
          <a:xfrm>
            <a:off x="6146311" y="3591693"/>
            <a:ext cx="25546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endParaRPr lang="en-US" sz="600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r>
              <a:rPr lang="en-US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58" name="Rectangle 1057"/>
          <p:cNvSpPr/>
          <p:nvPr/>
        </p:nvSpPr>
        <p:spPr>
          <a:xfrm>
            <a:off x="1430545" y="5055960"/>
            <a:ext cx="2933929" cy="1023624"/>
          </a:xfrm>
          <a:prstGeom prst="rect">
            <a:avLst/>
          </a:prstGeom>
          <a:solidFill>
            <a:schemeClr val="bg1"/>
          </a:solidFill>
          <a:ln w="63500" cmpd="tri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9" name="Hexagon 1058"/>
          <p:cNvSpPr/>
          <p:nvPr/>
        </p:nvSpPr>
        <p:spPr>
          <a:xfrm>
            <a:off x="414771" y="5004779"/>
            <a:ext cx="130614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0" name="TextBox 1059"/>
          <p:cNvSpPr txBox="1"/>
          <p:nvPr/>
        </p:nvSpPr>
        <p:spPr>
          <a:xfrm>
            <a:off x="1806842" y="5087486"/>
            <a:ext cx="25546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endParaRPr lang="en-US" sz="600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r>
              <a:rPr lang="en-US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1" name="Rectangle 1060"/>
          <p:cNvSpPr/>
          <p:nvPr/>
        </p:nvSpPr>
        <p:spPr>
          <a:xfrm>
            <a:off x="5770014" y="5054547"/>
            <a:ext cx="2933929" cy="1023624"/>
          </a:xfrm>
          <a:prstGeom prst="rect">
            <a:avLst/>
          </a:prstGeom>
          <a:solidFill>
            <a:schemeClr val="bg1"/>
          </a:solidFill>
          <a:ln w="63500" cmpd="tri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2" name="Hexagon 1061"/>
          <p:cNvSpPr/>
          <p:nvPr/>
        </p:nvSpPr>
        <p:spPr>
          <a:xfrm>
            <a:off x="4754240" y="5003366"/>
            <a:ext cx="130614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3" name="TextBox 1062"/>
          <p:cNvSpPr txBox="1"/>
          <p:nvPr/>
        </p:nvSpPr>
        <p:spPr>
          <a:xfrm>
            <a:off x="6146311" y="5086073"/>
            <a:ext cx="2554689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endParaRPr lang="en-US" sz="600" dirty="0" smtClean="0">
              <a:solidFill>
                <a:schemeClr val="tx1">
                  <a:lumMod val="85000"/>
                  <a:lumOff val="15000"/>
                </a:schemeClr>
              </a:solidFill>
              <a:latin typeface="Lato" panose="020F0502020204030203" pitchFamily="34" charset="0"/>
            </a:endParaRPr>
          </a:p>
          <a:p>
            <a:r>
              <a:rPr lang="en-US" sz="12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Offerings Slide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43" y="3843379"/>
            <a:ext cx="457200" cy="4572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705" y="2368341"/>
            <a:ext cx="457200" cy="4572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43" y="2380497"/>
            <a:ext cx="457200" cy="4572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313" y="5299659"/>
            <a:ext cx="457200" cy="4572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712" y="3855535"/>
            <a:ext cx="457200" cy="4572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8712" y="5337759"/>
            <a:ext cx="457200" cy="45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73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72483" y="697284"/>
            <a:ext cx="6304796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SERVICE LIST</a:t>
            </a:r>
            <a:endParaRPr lang="en-US" sz="40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Customer Showcase Slide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457200" y="1405170"/>
            <a:ext cx="3810000" cy="13716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2895600" y="1491165"/>
            <a:ext cx="1219200" cy="1209405"/>
          </a:xfrm>
          <a:prstGeom prst="rect">
            <a:avLst/>
          </a:prstGeom>
          <a:solidFill>
            <a:schemeClr val="bg1"/>
          </a:solidFill>
          <a:ln>
            <a:solidFill>
              <a:srgbClr val="0F6F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457200" y="2862765"/>
            <a:ext cx="3810000" cy="13716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25"/>
          <p:cNvSpPr/>
          <p:nvPr/>
        </p:nvSpPr>
        <p:spPr>
          <a:xfrm>
            <a:off x="2895600" y="2948760"/>
            <a:ext cx="1219200" cy="1209405"/>
          </a:xfrm>
          <a:prstGeom prst="rect">
            <a:avLst/>
          </a:prstGeom>
          <a:solidFill>
            <a:schemeClr val="bg1"/>
          </a:solidFill>
          <a:ln>
            <a:solidFill>
              <a:srgbClr val="0F6F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457200" y="4320360"/>
            <a:ext cx="3810000" cy="13716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2895600" y="4406355"/>
            <a:ext cx="1219200" cy="1209405"/>
          </a:xfrm>
          <a:prstGeom prst="rect">
            <a:avLst/>
          </a:prstGeom>
          <a:solidFill>
            <a:schemeClr val="bg1"/>
          </a:solidFill>
          <a:ln>
            <a:solidFill>
              <a:srgbClr val="0F6F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4648200" y="1405170"/>
            <a:ext cx="3810000" cy="13716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ectangle 29"/>
          <p:cNvSpPr/>
          <p:nvPr/>
        </p:nvSpPr>
        <p:spPr>
          <a:xfrm>
            <a:off x="7086600" y="1491165"/>
            <a:ext cx="1219200" cy="1209405"/>
          </a:xfrm>
          <a:prstGeom prst="rect">
            <a:avLst/>
          </a:prstGeom>
          <a:solidFill>
            <a:schemeClr val="bg1"/>
          </a:solidFill>
          <a:ln>
            <a:solidFill>
              <a:srgbClr val="0F6F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4648200" y="2862765"/>
            <a:ext cx="3810000" cy="13716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ectangle 31"/>
          <p:cNvSpPr/>
          <p:nvPr/>
        </p:nvSpPr>
        <p:spPr>
          <a:xfrm>
            <a:off x="7086600" y="2948760"/>
            <a:ext cx="1219200" cy="1209405"/>
          </a:xfrm>
          <a:prstGeom prst="rect">
            <a:avLst/>
          </a:prstGeom>
          <a:solidFill>
            <a:schemeClr val="bg1"/>
          </a:solidFill>
          <a:ln>
            <a:solidFill>
              <a:srgbClr val="0F6F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4648200" y="4320360"/>
            <a:ext cx="3810000" cy="13716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Rectangle 33"/>
          <p:cNvSpPr/>
          <p:nvPr/>
        </p:nvSpPr>
        <p:spPr>
          <a:xfrm>
            <a:off x="7086600" y="4406355"/>
            <a:ext cx="1219200" cy="1209405"/>
          </a:xfrm>
          <a:prstGeom prst="rect">
            <a:avLst/>
          </a:prstGeom>
          <a:solidFill>
            <a:schemeClr val="bg1"/>
          </a:solidFill>
          <a:ln>
            <a:solidFill>
              <a:srgbClr val="0F6FA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5" name="Picture 11" descr="Charles Schwab Logo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4893125"/>
            <a:ext cx="1064882" cy="151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21" descr="amex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960B7"/>
              </a:clrFrom>
              <a:clrTo>
                <a:srgbClr val="0960B7">
                  <a:alpha val="0"/>
                </a:srgbClr>
              </a:clrTo>
            </a:clrChange>
          </a:blip>
          <a:srcRect r="6250" b="6053"/>
          <a:stretch>
            <a:fillRect/>
          </a:stretch>
        </p:blipFill>
        <p:spPr bwMode="auto">
          <a:xfrm>
            <a:off x="7315200" y="3257744"/>
            <a:ext cx="720667" cy="6197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26287" y="4796940"/>
            <a:ext cx="1139825" cy="35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" name="Picture 19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971800" y="2031999"/>
            <a:ext cx="1094027" cy="2592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" name="Picture 194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126287" y="2000250"/>
            <a:ext cx="11398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" name="Picture 196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013081" y="3379812"/>
            <a:ext cx="1025520" cy="35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609600" y="1682253"/>
            <a:ext cx="2133600" cy="69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sem.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9600" y="3257744"/>
            <a:ext cx="2133600" cy="69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sem.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09600" y="4656414"/>
            <a:ext cx="2133600" cy="69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sem.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00600" y="1676400"/>
            <a:ext cx="2346960" cy="69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sem.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00600" y="3251891"/>
            <a:ext cx="2346960" cy="69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sem.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800600" y="4650561"/>
            <a:ext cx="2346960" cy="699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bg1"/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bg1"/>
                </a:solidFill>
                <a:latin typeface="Lato" panose="020F0502020204030203" pitchFamily="34" charset="0"/>
              </a:rPr>
              <a:t> sem.</a:t>
            </a:r>
          </a:p>
          <a:p>
            <a:endParaRPr lang="en-US" sz="11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945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Hexagon 8"/>
          <p:cNvSpPr/>
          <p:nvPr/>
        </p:nvSpPr>
        <p:spPr>
          <a:xfrm>
            <a:off x="486629" y="1600200"/>
            <a:ext cx="118740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7" name="Hexagon 1056"/>
          <p:cNvSpPr/>
          <p:nvPr/>
        </p:nvSpPr>
        <p:spPr>
          <a:xfrm>
            <a:off x="2243454" y="1600200"/>
            <a:ext cx="118740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8" name="Hexagon 1057"/>
          <p:cNvSpPr/>
          <p:nvPr/>
        </p:nvSpPr>
        <p:spPr>
          <a:xfrm>
            <a:off x="3992864" y="1600200"/>
            <a:ext cx="118740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9" name="Hexagon 1058"/>
          <p:cNvSpPr/>
          <p:nvPr/>
        </p:nvSpPr>
        <p:spPr>
          <a:xfrm>
            <a:off x="5708803" y="1600200"/>
            <a:ext cx="118740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41257" y="2803839"/>
            <a:ext cx="1707837" cy="123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1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1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1" name="TextBox 1060"/>
          <p:cNvSpPr txBox="1"/>
          <p:nvPr/>
        </p:nvSpPr>
        <p:spPr>
          <a:xfrm>
            <a:off x="2015042" y="2803839"/>
            <a:ext cx="1707837" cy="123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1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1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2" name="TextBox 1061"/>
          <p:cNvSpPr txBox="1"/>
          <p:nvPr/>
        </p:nvSpPr>
        <p:spPr>
          <a:xfrm>
            <a:off x="3721118" y="2803839"/>
            <a:ext cx="1707837" cy="123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1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1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63" name="TextBox 1062"/>
          <p:cNvSpPr txBox="1"/>
          <p:nvPr/>
        </p:nvSpPr>
        <p:spPr>
          <a:xfrm>
            <a:off x="5454017" y="2803839"/>
            <a:ext cx="1707837" cy="123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200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1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1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sp>
        <p:nvSpPr>
          <p:cNvPr id="1049" name="Hexagon 1048"/>
          <p:cNvSpPr/>
          <p:nvPr/>
        </p:nvSpPr>
        <p:spPr>
          <a:xfrm>
            <a:off x="7441743" y="1600200"/>
            <a:ext cx="1187404" cy="1125986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54000" sx="102000" sy="102000" algn="c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50" name="TextBox 1049"/>
          <p:cNvSpPr txBox="1"/>
          <p:nvPr/>
        </p:nvSpPr>
        <p:spPr>
          <a:xfrm>
            <a:off x="7186957" y="2803839"/>
            <a:ext cx="1707837" cy="12357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b="1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Lorem</a:t>
            </a:r>
            <a:r>
              <a:rPr lang="en-US" sz="1200" b="1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200" b="1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endParaRPr lang="en-US" sz="1200" b="1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endParaRPr lang="en-US" sz="1100" dirty="0" smtClean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  <a:p>
            <a:pPr algn="ctr"/>
            <a:r>
              <a:rPr lang="en-US" sz="11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consectetur</a:t>
            </a:r>
            <a:r>
              <a:rPr lang="en-US" sz="11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.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Cras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ipsum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leo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vestibulum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non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orci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id,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vehicula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convallis</a:t>
            </a:r>
            <a:r>
              <a:rPr lang="en-US" sz="11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sem.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46" y="1784930"/>
            <a:ext cx="412136" cy="76140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5808" y="1864801"/>
            <a:ext cx="891333" cy="61471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60792" y="1841271"/>
            <a:ext cx="660435" cy="62868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37418" y="1911606"/>
            <a:ext cx="729097" cy="51337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3678" y="1854638"/>
            <a:ext cx="878227" cy="623719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Process Slide</a:t>
            </a:r>
            <a:endParaRPr lang="en-US" dirty="0"/>
          </a:p>
        </p:txBody>
      </p:sp>
      <p:sp>
        <p:nvSpPr>
          <p:cNvPr id="5" name="Rectangle 4"/>
          <p:cNvSpPr/>
          <p:nvPr/>
        </p:nvSpPr>
        <p:spPr>
          <a:xfrm>
            <a:off x="0" y="4114800"/>
            <a:ext cx="9144000" cy="2286000"/>
          </a:xfrm>
          <a:prstGeom prst="rect">
            <a:avLst/>
          </a:prstGeom>
          <a:solidFill>
            <a:srgbClr val="0F6F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5905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" name="Hexagon 1066"/>
          <p:cNvSpPr/>
          <p:nvPr/>
        </p:nvSpPr>
        <p:spPr>
          <a:xfrm rot="5400000">
            <a:off x="4040645" y="3113915"/>
            <a:ext cx="892114" cy="769064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4" name="Hexagon 1073"/>
          <p:cNvSpPr/>
          <p:nvPr/>
        </p:nvSpPr>
        <p:spPr>
          <a:xfrm rot="5400000">
            <a:off x="4040645" y="1954763"/>
            <a:ext cx="892114" cy="769064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5" name="Hexagon 1074"/>
          <p:cNvSpPr/>
          <p:nvPr/>
        </p:nvSpPr>
        <p:spPr>
          <a:xfrm rot="5400000">
            <a:off x="4040645" y="785515"/>
            <a:ext cx="892114" cy="769064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6" name="Hexagon 1075"/>
          <p:cNvSpPr/>
          <p:nvPr/>
        </p:nvSpPr>
        <p:spPr>
          <a:xfrm rot="5400000">
            <a:off x="4040645" y="5443746"/>
            <a:ext cx="892114" cy="769064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077" name="Hexagon 1076"/>
          <p:cNvSpPr/>
          <p:nvPr/>
        </p:nvSpPr>
        <p:spPr>
          <a:xfrm rot="5400000">
            <a:off x="4052043" y="4273376"/>
            <a:ext cx="892114" cy="769064"/>
          </a:xfrm>
          <a:prstGeom prst="hexagon">
            <a:avLst/>
          </a:prstGeom>
          <a:solidFill>
            <a:srgbClr val="3399E4"/>
          </a:solidFill>
          <a:ln>
            <a:noFill/>
          </a:ln>
          <a:effectLst>
            <a:outerShdw blurRad="203200" dist="38100" dir="10800000" sx="103000" sy="103000" algn="r" rotWithShape="0">
              <a:prstClr val="black">
                <a:alpha val="5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498100" y="587839"/>
            <a:ext cx="496342" cy="24277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994442" y="822087"/>
            <a:ext cx="2" cy="68455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flipH="1">
            <a:off x="3980616" y="1504576"/>
            <a:ext cx="1013828" cy="500131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8" name="Straight Connector 1077"/>
          <p:cNvCxnSpPr/>
          <p:nvPr/>
        </p:nvCxnSpPr>
        <p:spPr>
          <a:xfrm>
            <a:off x="3978763" y="2000238"/>
            <a:ext cx="4822" cy="67363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1" name="Straight Connector 1080"/>
          <p:cNvCxnSpPr/>
          <p:nvPr/>
        </p:nvCxnSpPr>
        <p:spPr>
          <a:xfrm flipH="1" flipV="1">
            <a:off x="3980616" y="2671024"/>
            <a:ext cx="1037486" cy="49688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2" name="Straight Connector 1081"/>
          <p:cNvCxnSpPr/>
          <p:nvPr/>
        </p:nvCxnSpPr>
        <p:spPr>
          <a:xfrm flipH="1">
            <a:off x="5009881" y="3164133"/>
            <a:ext cx="1618" cy="672792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3" name="Straight Connector 1082"/>
          <p:cNvCxnSpPr/>
          <p:nvPr/>
        </p:nvCxnSpPr>
        <p:spPr>
          <a:xfrm flipH="1">
            <a:off x="3980890" y="3830698"/>
            <a:ext cx="1030183" cy="506218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4" name="Straight Connector 1083"/>
          <p:cNvCxnSpPr/>
          <p:nvPr/>
        </p:nvCxnSpPr>
        <p:spPr>
          <a:xfrm flipH="1">
            <a:off x="3982466" y="4334349"/>
            <a:ext cx="2422" cy="672835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5" name="Straight Connector 1084"/>
          <p:cNvCxnSpPr/>
          <p:nvPr/>
        </p:nvCxnSpPr>
        <p:spPr>
          <a:xfrm flipH="1" flipV="1">
            <a:off x="3980791" y="5002422"/>
            <a:ext cx="1018603" cy="496136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6" name="Straight Connector 1085"/>
          <p:cNvCxnSpPr/>
          <p:nvPr/>
        </p:nvCxnSpPr>
        <p:spPr>
          <a:xfrm flipH="1">
            <a:off x="4999394" y="5494892"/>
            <a:ext cx="425" cy="677177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7" name="Straight Connector 1086"/>
          <p:cNvCxnSpPr/>
          <p:nvPr/>
        </p:nvCxnSpPr>
        <p:spPr>
          <a:xfrm flipH="1">
            <a:off x="4498100" y="6168674"/>
            <a:ext cx="501294" cy="260233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56"/>
          <p:cNvSpPr txBox="1"/>
          <p:nvPr/>
        </p:nvSpPr>
        <p:spPr>
          <a:xfrm>
            <a:off x="4111636" y="986317"/>
            <a:ext cx="74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1978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88" name="TextBox 1087"/>
          <p:cNvSpPr txBox="1"/>
          <p:nvPr/>
        </p:nvSpPr>
        <p:spPr>
          <a:xfrm>
            <a:off x="4111636" y="2164756"/>
            <a:ext cx="74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1989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93" name="TextBox 1092"/>
          <p:cNvSpPr txBox="1"/>
          <p:nvPr/>
        </p:nvSpPr>
        <p:spPr>
          <a:xfrm>
            <a:off x="4111636" y="3311274"/>
            <a:ext cx="74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1997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94" name="TextBox 1093"/>
          <p:cNvSpPr txBox="1"/>
          <p:nvPr/>
        </p:nvSpPr>
        <p:spPr>
          <a:xfrm>
            <a:off x="4111636" y="4478696"/>
            <a:ext cx="74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2008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1095" name="TextBox 1094"/>
          <p:cNvSpPr txBox="1"/>
          <p:nvPr/>
        </p:nvSpPr>
        <p:spPr>
          <a:xfrm>
            <a:off x="4111636" y="5655362"/>
            <a:ext cx="7485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2013</a:t>
            </a:r>
            <a:endParaRPr lang="en-US" b="1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067758" y="767002"/>
            <a:ext cx="34923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Prolifics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Started Building Transactional Applications for New York Financial Institutions</a:t>
            </a:r>
          </a:p>
        </p:txBody>
      </p:sp>
      <p:sp>
        <p:nvSpPr>
          <p:cNvPr id="1096" name="TextBox 1095"/>
          <p:cNvSpPr txBox="1"/>
          <p:nvPr/>
        </p:nvSpPr>
        <p:spPr>
          <a:xfrm>
            <a:off x="402940" y="2078634"/>
            <a:ext cx="3492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Arsin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Formed with Focus on Automated Testing for Software Quality</a:t>
            </a:r>
          </a:p>
        </p:txBody>
      </p:sp>
      <p:sp>
        <p:nvSpPr>
          <p:cNvPr id="1099" name="TextBox 1098"/>
          <p:cNvSpPr txBox="1"/>
          <p:nvPr/>
        </p:nvSpPr>
        <p:spPr>
          <a:xfrm>
            <a:off x="5089792" y="3246798"/>
            <a:ext cx="34923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SemanticSpace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Formed with Vision of Simplifying IT for Business</a:t>
            </a:r>
          </a:p>
        </p:txBody>
      </p:sp>
      <p:sp>
        <p:nvSpPr>
          <p:cNvPr id="1100" name="TextBox 1099"/>
          <p:cNvSpPr txBox="1"/>
          <p:nvPr/>
        </p:nvSpPr>
        <p:spPr>
          <a:xfrm>
            <a:off x="402940" y="4271988"/>
            <a:ext cx="34923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Prolifics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Teams with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SemanticSpace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Technologies and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Arsin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Corporation to Form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SemanticSpace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Group</a:t>
            </a:r>
          </a:p>
        </p:txBody>
      </p:sp>
      <p:sp>
        <p:nvSpPr>
          <p:cNvPr id="1101" name="TextBox 1100"/>
          <p:cNvSpPr txBox="1"/>
          <p:nvPr/>
        </p:nvSpPr>
        <p:spPr>
          <a:xfrm>
            <a:off x="5089792" y="5448795"/>
            <a:ext cx="349234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Prolifics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Celebrates 35th Anniversary by Uniting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SemanticSpace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and </a:t>
            </a:r>
            <a:r>
              <a:rPr lang="en-US" sz="1400" dirty="0" err="1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Arsin</a:t>
            </a:r>
            <a:r>
              <a:rPr lang="en-US" sz="1400" dirty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 as a Single Brand under </a:t>
            </a:r>
            <a:r>
              <a:rPr lang="en-US" sz="1400" dirty="0" err="1" smtClean="0">
                <a:solidFill>
                  <a:schemeClr val="tx2">
                    <a:lumMod val="75000"/>
                  </a:schemeClr>
                </a:solidFill>
                <a:latin typeface="Lato" panose="020F0502020204030203" pitchFamily="34" charset="0"/>
              </a:rPr>
              <a:t>Prolifics</a:t>
            </a:r>
            <a:endParaRPr lang="en-US" sz="1400" dirty="0">
              <a:solidFill>
                <a:schemeClr val="tx2">
                  <a:lumMod val="75000"/>
                </a:schemeClr>
              </a:solidFill>
              <a:latin typeface="Lato" panose="020F0502020204030203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Timeline</a:t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400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Blank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3637746"/>
            <a:ext cx="876300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00" b="1" dirty="0" smtClean="0">
                <a:solidFill>
                  <a:schemeClr val="bg1"/>
                </a:solidFill>
                <a:latin typeface="Strait" pitchFamily="2" charset="0"/>
              </a:rPr>
              <a:t>About Us</a:t>
            </a:r>
            <a:endParaRPr lang="en-US" sz="2500" b="1" dirty="0">
              <a:solidFill>
                <a:schemeClr val="bg1"/>
              </a:solidFill>
              <a:latin typeface="Strait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9599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B2A4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533401"/>
            <a:ext cx="4888782" cy="5867399"/>
          </a:xfrm>
          <a:prstGeom prst="rect">
            <a:avLst/>
          </a:prstGeom>
        </p:spPr>
      </p:pic>
      <p:sp>
        <p:nvSpPr>
          <p:cNvPr id="1051" name="TextBox 1050"/>
          <p:cNvSpPr txBox="1"/>
          <p:nvPr/>
        </p:nvSpPr>
        <p:spPr>
          <a:xfrm>
            <a:off x="447634" y="3810000"/>
            <a:ext cx="3993513" cy="193899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72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FE9D1B"/>
                </a:solidFill>
                <a:latin typeface="Lato" panose="020F0502020204030203" pitchFamily="34" charset="0"/>
              </a:rPr>
              <a:t>RAC becomes the motorists’ champion</a:t>
            </a:r>
          </a:p>
        </p:txBody>
      </p:sp>
      <p:sp>
        <p:nvSpPr>
          <p:cNvPr id="1052" name="TextBox 1051"/>
          <p:cNvSpPr txBox="1"/>
          <p:nvPr/>
        </p:nvSpPr>
        <p:spPr>
          <a:xfrm>
            <a:off x="5342122" y="843290"/>
            <a:ext cx="2066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Lato" panose="020F0502020204030203" pitchFamily="34" charset="0"/>
              </a:rPr>
              <a:t>Description</a:t>
            </a:r>
          </a:p>
        </p:txBody>
      </p:sp>
      <p:sp>
        <p:nvSpPr>
          <p:cNvPr id="1053" name="TextBox 1052"/>
          <p:cNvSpPr txBox="1"/>
          <p:nvPr/>
        </p:nvSpPr>
        <p:spPr>
          <a:xfrm>
            <a:off x="5342121" y="1263623"/>
            <a:ext cx="3425279" cy="3077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3399E4"/>
              </a:buClr>
              <a:buSzPct val="100000"/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Central Integration Hub</a:t>
            </a:r>
            <a:endParaRPr lang="en-US" sz="14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054" name="TextBox 1053"/>
          <p:cNvSpPr txBox="1"/>
          <p:nvPr/>
        </p:nvSpPr>
        <p:spPr>
          <a:xfrm>
            <a:off x="5342122" y="1930687"/>
            <a:ext cx="2066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Software</a:t>
            </a:r>
            <a:endParaRPr lang="en-US" sz="20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055" name="TextBox 1054"/>
          <p:cNvSpPr txBox="1"/>
          <p:nvPr/>
        </p:nvSpPr>
        <p:spPr>
          <a:xfrm>
            <a:off x="5342121" y="2351020"/>
            <a:ext cx="3425279" cy="9848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IBM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WebSphere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Message </a:t>
            </a:r>
            <a:r>
              <a:rPr lang="en-US" sz="1400" dirty="0" smtClean="0">
                <a:solidFill>
                  <a:schemeClr val="bg1"/>
                </a:solidFill>
                <a:latin typeface="Lato" panose="020F0502020204030203" pitchFamily="34" charset="0"/>
              </a:rPr>
              <a:t>Broker</a:t>
            </a:r>
            <a:endParaRPr lang="en-US" sz="800" dirty="0" smtClean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endParaRPr lang="en-US" sz="800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IBM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WebSphere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</a:t>
            </a:r>
            <a:r>
              <a:rPr lang="en-US" sz="1400" dirty="0" smtClean="0">
                <a:solidFill>
                  <a:schemeClr val="bg1"/>
                </a:solidFill>
                <a:latin typeface="Lato" panose="020F0502020204030203" pitchFamily="34" charset="0"/>
              </a:rPr>
              <a:t>MQ</a:t>
            </a:r>
            <a:endParaRPr lang="en-US" sz="800" dirty="0" smtClean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endParaRPr lang="en-US" sz="800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IBM </a:t>
            </a:r>
            <a:r>
              <a:rPr lang="en-US" sz="1400" dirty="0" err="1">
                <a:solidFill>
                  <a:schemeClr val="bg1"/>
                </a:solidFill>
                <a:latin typeface="Lato" panose="020F0502020204030203" pitchFamily="34" charset="0"/>
              </a:rPr>
              <a:t>SmartCloud</a:t>
            </a: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 Monitoring</a:t>
            </a:r>
          </a:p>
        </p:txBody>
      </p:sp>
      <p:sp>
        <p:nvSpPr>
          <p:cNvPr id="1056" name="TextBox 1055"/>
          <p:cNvSpPr txBox="1"/>
          <p:nvPr/>
        </p:nvSpPr>
        <p:spPr>
          <a:xfrm>
            <a:off x="5342122" y="3746132"/>
            <a:ext cx="20664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Benefits</a:t>
            </a:r>
            <a:endParaRPr lang="en-US" sz="20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1060" name="TextBox 1059"/>
          <p:cNvSpPr txBox="1"/>
          <p:nvPr/>
        </p:nvSpPr>
        <p:spPr>
          <a:xfrm>
            <a:off x="5342121" y="4166465"/>
            <a:ext cx="3425279" cy="18466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Cuts time-to-market for new integration services from 6-8 weeks to just 10 </a:t>
            </a:r>
            <a:r>
              <a:rPr lang="en-US" sz="1400" dirty="0" smtClean="0">
                <a:solidFill>
                  <a:schemeClr val="bg1"/>
                </a:solidFill>
                <a:latin typeface="Lato" panose="020F0502020204030203" pitchFamily="34" charset="0"/>
              </a:rPr>
              <a:t>days</a:t>
            </a:r>
            <a:endParaRPr lang="en-US" sz="800" dirty="0" smtClean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endParaRPr lang="en-US" sz="800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Reduces software maintenance costs at least 50 </a:t>
            </a:r>
            <a:r>
              <a:rPr lang="en-US" sz="1400" dirty="0" smtClean="0">
                <a:solidFill>
                  <a:schemeClr val="bg1"/>
                </a:solidFill>
                <a:latin typeface="Lato" panose="020F0502020204030203" pitchFamily="34" charset="0"/>
              </a:rPr>
              <a:t>percent</a:t>
            </a:r>
            <a:endParaRPr lang="en-US" sz="800" dirty="0" smtClean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endParaRPr lang="en-US" sz="800" dirty="0">
              <a:solidFill>
                <a:schemeClr val="bg1"/>
              </a:solidFill>
              <a:latin typeface="Lato" panose="020F0502020204030203" pitchFamily="34" charset="0"/>
            </a:endParaRPr>
          </a:p>
          <a:p>
            <a:pPr marL="285750" indent="-285750">
              <a:buClr>
                <a:srgbClr val="3399E4"/>
              </a:buClr>
              <a:buFont typeface="Wingdings" panose="05000000000000000000" pitchFamily="2" charset="2"/>
              <a:buChar char="Ø"/>
            </a:pPr>
            <a:r>
              <a:rPr lang="en-US" sz="1400" dirty="0">
                <a:solidFill>
                  <a:schemeClr val="bg1"/>
                </a:solidFill>
                <a:latin typeface="Lato" panose="020F0502020204030203" pitchFamily="34" charset="0"/>
              </a:rPr>
              <a:t>Will deliver a full return on investment within 12 months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Case Study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003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1" name="Picture 105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" y="2285960"/>
            <a:ext cx="5067616" cy="3276579"/>
          </a:xfrm>
          <a:prstGeom prst="rect">
            <a:avLst/>
          </a:prstGeom>
          <a:effectLst>
            <a:outerShdw blurRad="368300" dir="2760000" sx="102000" sy="102000" algn="ctr" rotWithShape="0">
              <a:prstClr val="black">
                <a:alpha val="58000"/>
              </a:prstClr>
            </a:outerShdw>
          </a:effectLst>
        </p:spPr>
      </p:pic>
      <p:sp>
        <p:nvSpPr>
          <p:cNvPr id="1052" name="Rectangle 1051"/>
          <p:cNvSpPr/>
          <p:nvPr/>
        </p:nvSpPr>
        <p:spPr>
          <a:xfrm>
            <a:off x="5068919" y="2285960"/>
            <a:ext cx="777240" cy="777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1053" name="Rectangle 1052"/>
          <p:cNvSpPr/>
          <p:nvPr/>
        </p:nvSpPr>
        <p:spPr>
          <a:xfrm>
            <a:off x="5070603" y="3115755"/>
            <a:ext cx="777240" cy="777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sp>
        <p:nvSpPr>
          <p:cNvPr id="1054" name="Rectangle 1053"/>
          <p:cNvSpPr/>
          <p:nvPr/>
        </p:nvSpPr>
        <p:spPr>
          <a:xfrm>
            <a:off x="5068737" y="3946826"/>
            <a:ext cx="777240" cy="777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 dirty="0"/>
          </a:p>
        </p:txBody>
      </p:sp>
      <p:sp>
        <p:nvSpPr>
          <p:cNvPr id="1055" name="Rectangle 1054"/>
          <p:cNvSpPr/>
          <p:nvPr/>
        </p:nvSpPr>
        <p:spPr>
          <a:xfrm>
            <a:off x="5075987" y="4784842"/>
            <a:ext cx="777240" cy="7772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aseline="-250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8231" y="2396918"/>
            <a:ext cx="393294" cy="545915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0629" y="3263818"/>
            <a:ext cx="520484" cy="4944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3119" y="4060602"/>
            <a:ext cx="316985" cy="55398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7285" y="4926772"/>
            <a:ext cx="557241" cy="4757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667000" y="1563839"/>
            <a:ext cx="3626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smtClean="0">
                <a:solidFill>
                  <a:schemeClr val="bg1"/>
                </a:solidFill>
                <a:latin typeface="Lato" panose="020F0502020204030203" pitchFamily="34" charset="0"/>
              </a:rPr>
              <a:t>CONTACT US</a:t>
            </a:r>
            <a:endParaRPr lang="en-US" sz="4000" b="1" dirty="0">
              <a:solidFill>
                <a:schemeClr val="bg1"/>
              </a:solidFill>
              <a:latin typeface="Lato" panose="020F0502020204030203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54125" y="2406443"/>
            <a:ext cx="22591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Name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S. Sample Name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806" name="TextBox 1805"/>
          <p:cNvSpPr txBox="1"/>
          <p:nvPr/>
        </p:nvSpPr>
        <p:spPr>
          <a:xfrm>
            <a:off x="5954125" y="3246746"/>
            <a:ext cx="31328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Email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samplename@prolifics.com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809" name="TextBox 1808"/>
          <p:cNvSpPr txBox="1"/>
          <p:nvPr/>
        </p:nvSpPr>
        <p:spPr>
          <a:xfrm>
            <a:off x="5948307" y="4072405"/>
            <a:ext cx="22591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Phone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S. Sample Name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1810" name="TextBox 1809"/>
          <p:cNvSpPr txBox="1"/>
          <p:nvPr/>
        </p:nvSpPr>
        <p:spPr>
          <a:xfrm>
            <a:off x="5948307" y="4912708"/>
            <a:ext cx="225912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bg1"/>
                </a:solidFill>
              </a:rPr>
              <a:t>Website</a:t>
            </a:r>
          </a:p>
          <a:p>
            <a:r>
              <a:rPr lang="en-US" sz="1400" b="1" dirty="0" smtClean="0">
                <a:solidFill>
                  <a:schemeClr val="bg1"/>
                </a:solidFill>
              </a:rPr>
              <a:t>S. Sample Name</a:t>
            </a:r>
            <a:endParaRPr lang="en-US" sz="1400" b="1" dirty="0">
              <a:solidFill>
                <a:schemeClr val="bg1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731" y="183013"/>
            <a:ext cx="2661019" cy="405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703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Rectangle 109"/>
          <p:cNvSpPr/>
          <p:nvPr/>
        </p:nvSpPr>
        <p:spPr>
          <a:xfrm>
            <a:off x="6144416" y="733425"/>
            <a:ext cx="2883592" cy="941571"/>
          </a:xfrm>
          <a:prstGeom prst="rect">
            <a:avLst/>
          </a:prstGeom>
          <a:solidFill>
            <a:schemeClr val="tx2"/>
          </a:solidFill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Image Repository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6469" y="5609324"/>
            <a:ext cx="457200" cy="457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5189" y="5630517"/>
            <a:ext cx="4572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909" y="5620243"/>
            <a:ext cx="457200" cy="457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72" y="5620243"/>
            <a:ext cx="457200" cy="457200"/>
          </a:xfrm>
          <a:prstGeom prst="rect">
            <a:avLst/>
          </a:prstGeom>
        </p:spPr>
      </p:pic>
      <p:pic>
        <p:nvPicPr>
          <p:cNvPr id="59" name="Picture 5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4955" y="5585982"/>
            <a:ext cx="457200" cy="457200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884" y="5574695"/>
            <a:ext cx="457200" cy="457200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5574695"/>
            <a:ext cx="457200" cy="457200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4577" y="5585982"/>
            <a:ext cx="457200" cy="457200"/>
          </a:xfrm>
          <a:prstGeom prst="rect">
            <a:avLst/>
          </a:prstGeom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8901" y="5093584"/>
            <a:ext cx="457200" cy="457200"/>
          </a:xfrm>
          <a:prstGeom prst="rect">
            <a:avLst/>
          </a:prstGeom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476" y="5112512"/>
            <a:ext cx="457200" cy="457200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482" y="5090139"/>
            <a:ext cx="457200" cy="457200"/>
          </a:xfrm>
          <a:prstGeom prst="rect">
            <a:avLst/>
          </a:prstGeom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8715" y="5093584"/>
            <a:ext cx="457200" cy="457200"/>
          </a:xfrm>
          <a:prstGeom prst="rect">
            <a:avLst/>
          </a:prstGeom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570" y="5093584"/>
            <a:ext cx="457200" cy="457200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2753" y="5046330"/>
            <a:ext cx="457200" cy="457200"/>
          </a:xfrm>
          <a:prstGeom prst="rect">
            <a:avLst/>
          </a:prstGeom>
        </p:spPr>
      </p:pic>
      <p:pic>
        <p:nvPicPr>
          <p:cNvPr id="129" name="Picture 128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2900" y="5050139"/>
            <a:ext cx="457200" cy="457200"/>
          </a:xfrm>
          <a:prstGeom prst="rect">
            <a:avLst/>
          </a:prstGeom>
        </p:spPr>
      </p:pic>
      <p:pic>
        <p:nvPicPr>
          <p:cNvPr id="130" name="Picture 12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1909" y="5029200"/>
            <a:ext cx="457200" cy="457200"/>
          </a:xfrm>
          <a:prstGeom prst="rect">
            <a:avLst/>
          </a:prstGeom>
        </p:spPr>
      </p:pic>
      <p:pic>
        <p:nvPicPr>
          <p:cNvPr id="131" name="Picture 130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9370" y="4568639"/>
            <a:ext cx="457200" cy="457200"/>
          </a:xfrm>
          <a:prstGeom prst="rect">
            <a:avLst/>
          </a:prstGeom>
        </p:spPr>
      </p:pic>
      <p:pic>
        <p:nvPicPr>
          <p:cNvPr id="137" name="Picture 136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5836" y="4530343"/>
            <a:ext cx="457200" cy="457200"/>
          </a:xfrm>
          <a:prstGeom prst="rect">
            <a:avLst/>
          </a:prstGeom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7489" y="4502812"/>
            <a:ext cx="457200" cy="457200"/>
          </a:xfrm>
          <a:prstGeom prst="rect">
            <a:avLst/>
          </a:prstGeom>
        </p:spPr>
      </p:pic>
      <p:pic>
        <p:nvPicPr>
          <p:cNvPr id="139" name="Picture 138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272" y="4568639"/>
            <a:ext cx="457200" cy="457200"/>
          </a:xfrm>
          <a:prstGeom prst="rect">
            <a:avLst/>
          </a:prstGeom>
        </p:spPr>
      </p:pic>
      <p:pic>
        <p:nvPicPr>
          <p:cNvPr id="140" name="Picture 139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308" y="4568639"/>
            <a:ext cx="457200" cy="457200"/>
          </a:xfrm>
          <a:prstGeom prst="rect">
            <a:avLst/>
          </a:prstGeom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371" y="4476647"/>
            <a:ext cx="457200" cy="457200"/>
          </a:xfrm>
          <a:prstGeom prst="rect">
            <a:avLst/>
          </a:prstGeom>
        </p:spPr>
      </p:pic>
      <p:pic>
        <p:nvPicPr>
          <p:cNvPr id="142" name="Picture 141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1708" y="4488277"/>
            <a:ext cx="457200" cy="457200"/>
          </a:xfrm>
          <a:prstGeom prst="rect">
            <a:avLst/>
          </a:prstGeom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021" y="4495800"/>
            <a:ext cx="457200" cy="457200"/>
          </a:xfrm>
          <a:prstGeom prst="rect">
            <a:avLst/>
          </a:prstGeom>
        </p:spPr>
      </p:pic>
      <p:pic>
        <p:nvPicPr>
          <p:cNvPr id="144" name="Picture 143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6763" y="3986687"/>
            <a:ext cx="457200" cy="457200"/>
          </a:xfrm>
          <a:prstGeom prst="rect">
            <a:avLst/>
          </a:prstGeom>
        </p:spPr>
      </p:pic>
      <p:pic>
        <p:nvPicPr>
          <p:cNvPr id="145" name="Picture 144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431" y="3952523"/>
            <a:ext cx="457200" cy="457200"/>
          </a:xfrm>
          <a:prstGeom prst="rect">
            <a:avLst/>
          </a:prstGeom>
        </p:spPr>
      </p:pic>
      <p:pic>
        <p:nvPicPr>
          <p:cNvPr id="146" name="Picture 145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6414" y="3954187"/>
            <a:ext cx="457200" cy="457200"/>
          </a:xfrm>
          <a:prstGeom prst="rect">
            <a:avLst/>
          </a:prstGeom>
        </p:spPr>
      </p:pic>
      <p:pic>
        <p:nvPicPr>
          <p:cNvPr id="147" name="Picture 146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7900" y="3986687"/>
            <a:ext cx="457200" cy="457200"/>
          </a:xfrm>
          <a:prstGeom prst="rect">
            <a:avLst/>
          </a:prstGeom>
        </p:spPr>
      </p:pic>
      <p:pic>
        <p:nvPicPr>
          <p:cNvPr id="148" name="Picture 147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178" y="4013969"/>
            <a:ext cx="457200" cy="457200"/>
          </a:xfrm>
          <a:prstGeom prst="rect">
            <a:avLst/>
          </a:prstGeom>
        </p:spPr>
      </p:pic>
      <p:pic>
        <p:nvPicPr>
          <p:cNvPr id="149" name="Picture 148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371" y="3954187"/>
            <a:ext cx="457200" cy="457200"/>
          </a:xfrm>
          <a:prstGeom prst="rect">
            <a:avLst/>
          </a:prstGeom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3986687"/>
            <a:ext cx="457200" cy="457200"/>
          </a:xfrm>
          <a:prstGeom prst="rect">
            <a:avLst/>
          </a:prstGeom>
        </p:spPr>
      </p:pic>
      <p:pic>
        <p:nvPicPr>
          <p:cNvPr id="151" name="Picture 150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32" y="3992729"/>
            <a:ext cx="457200" cy="457200"/>
          </a:xfrm>
          <a:prstGeom prst="rect">
            <a:avLst/>
          </a:prstGeom>
        </p:spPr>
      </p:pic>
      <p:pic>
        <p:nvPicPr>
          <p:cNvPr id="152" name="Picture 151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224" y="3424095"/>
            <a:ext cx="457200" cy="457200"/>
          </a:xfrm>
          <a:prstGeom prst="rect">
            <a:avLst/>
          </a:prstGeom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748" y="3386809"/>
            <a:ext cx="457200" cy="457200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4761" y="3349623"/>
            <a:ext cx="457200" cy="457200"/>
          </a:xfrm>
          <a:prstGeom prst="rect">
            <a:avLst/>
          </a:prstGeom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1033" y="3424423"/>
            <a:ext cx="457200" cy="457200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705" y="3386885"/>
            <a:ext cx="457200" cy="457200"/>
          </a:xfrm>
          <a:prstGeom prst="rect">
            <a:avLst/>
          </a:prstGeom>
        </p:spPr>
      </p:pic>
      <p:pic>
        <p:nvPicPr>
          <p:cNvPr id="157" name="Picture 156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9135" y="3411202"/>
            <a:ext cx="457200" cy="457200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2522" y="3451437"/>
            <a:ext cx="457200" cy="457200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51" y="3477127"/>
            <a:ext cx="457200" cy="4572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224" y="2907781"/>
            <a:ext cx="457200" cy="457200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9323" y="2868804"/>
            <a:ext cx="457200" cy="457200"/>
          </a:xfrm>
          <a:prstGeom prst="rect">
            <a:avLst/>
          </a:prstGeom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8091" y="2868804"/>
            <a:ext cx="457200" cy="457200"/>
          </a:xfrm>
          <a:prstGeom prst="rect">
            <a:avLst/>
          </a:prstGeom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1117" y="2897073"/>
            <a:ext cx="457200" cy="457200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3442" y="2934354"/>
            <a:ext cx="457200" cy="457200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8371" y="2879562"/>
            <a:ext cx="457200" cy="457200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0161" y="2934354"/>
            <a:ext cx="457200" cy="457200"/>
          </a:xfrm>
          <a:prstGeom prst="rect">
            <a:avLst/>
          </a:prstGeom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1951" y="2961525"/>
            <a:ext cx="457200" cy="457200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3097" y="2332567"/>
            <a:ext cx="457200" cy="457200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804" y="2362200"/>
            <a:ext cx="457200" cy="457200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331" y="2387985"/>
            <a:ext cx="457200" cy="457200"/>
          </a:xfrm>
          <a:prstGeom prst="rect">
            <a:avLst/>
          </a:prstGeom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038" y="2362200"/>
            <a:ext cx="457200" cy="457200"/>
          </a:xfrm>
          <a:prstGeom prst="rect">
            <a:avLst/>
          </a:prstGeom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941" y="2362200"/>
            <a:ext cx="457200" cy="457200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0800" y="2332567"/>
            <a:ext cx="457200" cy="457200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63" y="2387985"/>
            <a:ext cx="457200" cy="457200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6551" y="2438400"/>
            <a:ext cx="457200" cy="457200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80" y="5585982"/>
            <a:ext cx="457200" cy="45720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7544" y="5029200"/>
            <a:ext cx="457200" cy="457200"/>
          </a:xfrm>
          <a:prstGeom prst="rect">
            <a:avLst/>
          </a:prstGeom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6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80" y="4495800"/>
            <a:ext cx="457200" cy="457200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6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839" y="3962400"/>
            <a:ext cx="457200" cy="457200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6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1380" y="3451437"/>
            <a:ext cx="457200" cy="457200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>
          <a:blip r:embed="rId6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1" y="2895600"/>
            <a:ext cx="457200" cy="457200"/>
          </a:xfrm>
          <a:prstGeom prst="rect">
            <a:avLst/>
          </a:prstGeom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6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1" y="2398665"/>
            <a:ext cx="457200" cy="457200"/>
          </a:xfrm>
          <a:prstGeom prst="rect">
            <a:avLst/>
          </a:prstGeom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6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5562600"/>
            <a:ext cx="457200" cy="457200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6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4975290"/>
            <a:ext cx="457200" cy="457200"/>
          </a:xfrm>
          <a:prstGeom prst="rect">
            <a:avLst/>
          </a:prstGeom>
        </p:spPr>
      </p:pic>
      <p:pic>
        <p:nvPicPr>
          <p:cNvPr id="185" name="Picture 184"/>
          <p:cNvPicPr>
            <a:picLocks noChangeAspect="1"/>
          </p:cNvPicPr>
          <p:nvPr/>
        </p:nvPicPr>
        <p:blipFill>
          <a:blip r:embed="rId6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4471169"/>
            <a:ext cx="457200" cy="457200"/>
          </a:xfrm>
          <a:prstGeom prst="rect">
            <a:avLst/>
          </a:prstGeom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6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3969993"/>
            <a:ext cx="457200" cy="457200"/>
          </a:xfrm>
          <a:prstGeom prst="rect">
            <a:avLst/>
          </a:prstGeom>
        </p:spPr>
      </p:pic>
      <p:pic>
        <p:nvPicPr>
          <p:cNvPr id="187" name="Picture 186"/>
          <p:cNvPicPr>
            <a:picLocks noChangeAspect="1"/>
          </p:cNvPicPr>
          <p:nvPr/>
        </p:nvPicPr>
        <p:blipFill>
          <a:blip r:embed="rId6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3451437"/>
            <a:ext cx="457200" cy="457200"/>
          </a:xfrm>
          <a:prstGeom prst="rect">
            <a:avLst/>
          </a:prstGeom>
        </p:spPr>
      </p:pic>
      <p:pic>
        <p:nvPicPr>
          <p:cNvPr id="189" name="Picture 188"/>
          <p:cNvPicPr>
            <a:picLocks noChangeAspect="1"/>
          </p:cNvPicPr>
          <p:nvPr/>
        </p:nvPicPr>
        <p:blipFill>
          <a:blip r:embed="rId7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2934354"/>
            <a:ext cx="457200" cy="457200"/>
          </a:xfrm>
          <a:prstGeom prst="rect">
            <a:avLst/>
          </a:prstGeom>
        </p:spPr>
      </p:pic>
      <p:pic>
        <p:nvPicPr>
          <p:cNvPr id="190" name="Picture 189"/>
          <p:cNvPicPr>
            <a:picLocks noChangeAspect="1"/>
          </p:cNvPicPr>
          <p:nvPr/>
        </p:nvPicPr>
        <p:blipFill>
          <a:blip r:embed="rId7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09" y="2387985"/>
            <a:ext cx="457200" cy="457200"/>
          </a:xfrm>
          <a:prstGeom prst="rect">
            <a:avLst/>
          </a:prstGeom>
        </p:spPr>
      </p:pic>
      <p:pic>
        <p:nvPicPr>
          <p:cNvPr id="191" name="Picture 190"/>
          <p:cNvPicPr>
            <a:picLocks noChangeAspect="1"/>
          </p:cNvPicPr>
          <p:nvPr/>
        </p:nvPicPr>
        <p:blipFill>
          <a:blip r:embed="rId7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315" y="1829435"/>
            <a:ext cx="457200" cy="457200"/>
          </a:xfrm>
          <a:prstGeom prst="rect">
            <a:avLst/>
          </a:prstGeom>
        </p:spPr>
      </p:pic>
      <p:pic>
        <p:nvPicPr>
          <p:cNvPr id="192" name="Picture 191"/>
          <p:cNvPicPr>
            <a:picLocks noChangeAspect="1"/>
          </p:cNvPicPr>
          <p:nvPr/>
        </p:nvPicPr>
        <p:blipFill>
          <a:blip r:embed="rId7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579" y="1813907"/>
            <a:ext cx="457200" cy="457200"/>
          </a:xfrm>
          <a:prstGeom prst="rect">
            <a:avLst/>
          </a:prstGeom>
        </p:spPr>
      </p:pic>
      <p:pic>
        <p:nvPicPr>
          <p:cNvPr id="193" name="Picture 192"/>
          <p:cNvPicPr>
            <a:picLocks noChangeAspect="1"/>
          </p:cNvPicPr>
          <p:nvPr/>
        </p:nvPicPr>
        <p:blipFill>
          <a:blip r:embed="rId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331" y="1857069"/>
            <a:ext cx="457200" cy="457200"/>
          </a:xfrm>
          <a:prstGeom prst="rect">
            <a:avLst/>
          </a:prstGeom>
        </p:spPr>
      </p:pic>
      <p:pic>
        <p:nvPicPr>
          <p:cNvPr id="194" name="Picture 193"/>
          <p:cNvPicPr>
            <a:picLocks noChangeAspect="1"/>
          </p:cNvPicPr>
          <p:nvPr/>
        </p:nvPicPr>
        <p:blipFill>
          <a:blip r:embed="rId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038" y="1823184"/>
            <a:ext cx="457200" cy="457200"/>
          </a:xfrm>
          <a:prstGeom prst="rect">
            <a:avLst/>
          </a:prstGeom>
        </p:spPr>
      </p:pic>
      <p:pic>
        <p:nvPicPr>
          <p:cNvPr id="195" name="Picture 194"/>
          <p:cNvPicPr>
            <a:picLocks noChangeAspect="1"/>
          </p:cNvPicPr>
          <p:nvPr/>
        </p:nvPicPr>
        <p:blipFill>
          <a:blip r:embed="rId7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6941" y="1821470"/>
            <a:ext cx="457200" cy="457200"/>
          </a:xfrm>
          <a:prstGeom prst="rect">
            <a:avLst/>
          </a:prstGeom>
        </p:spPr>
      </p:pic>
      <p:pic>
        <p:nvPicPr>
          <p:cNvPr id="196" name="Picture 195"/>
          <p:cNvPicPr>
            <a:picLocks noChangeAspect="1"/>
          </p:cNvPicPr>
          <p:nvPr/>
        </p:nvPicPr>
        <p:blipFill>
          <a:blip r:embed="rId7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884" y="1813907"/>
            <a:ext cx="457200" cy="457200"/>
          </a:xfrm>
          <a:prstGeom prst="rect">
            <a:avLst/>
          </a:prstGeom>
        </p:spPr>
      </p:pic>
      <p:pic>
        <p:nvPicPr>
          <p:cNvPr id="197" name="Picture 196"/>
          <p:cNvPicPr>
            <a:picLocks noChangeAspect="1"/>
          </p:cNvPicPr>
          <p:nvPr/>
        </p:nvPicPr>
        <p:blipFill>
          <a:blip r:embed="rId7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63" y="1821470"/>
            <a:ext cx="457200" cy="457200"/>
          </a:xfrm>
          <a:prstGeom prst="rect">
            <a:avLst/>
          </a:prstGeom>
        </p:spPr>
      </p:pic>
      <p:pic>
        <p:nvPicPr>
          <p:cNvPr id="198" name="Picture 197"/>
          <p:cNvPicPr>
            <a:picLocks noChangeAspect="1"/>
          </p:cNvPicPr>
          <p:nvPr/>
        </p:nvPicPr>
        <p:blipFill>
          <a:blip r:embed="rId7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770" y="1841616"/>
            <a:ext cx="457200" cy="457200"/>
          </a:xfrm>
          <a:prstGeom prst="rect">
            <a:avLst/>
          </a:prstGeom>
        </p:spPr>
      </p:pic>
      <p:pic>
        <p:nvPicPr>
          <p:cNvPr id="199" name="Picture 198"/>
          <p:cNvPicPr>
            <a:picLocks noChangeAspect="1"/>
          </p:cNvPicPr>
          <p:nvPr/>
        </p:nvPicPr>
        <p:blipFill>
          <a:blip r:embed="rId8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185" y="1844811"/>
            <a:ext cx="457200" cy="457200"/>
          </a:xfrm>
          <a:prstGeom prst="rect">
            <a:avLst/>
          </a:prstGeom>
        </p:spPr>
      </p:pic>
      <p:pic>
        <p:nvPicPr>
          <p:cNvPr id="200" name="Picture 199"/>
          <p:cNvPicPr>
            <a:picLocks noChangeAspect="1"/>
          </p:cNvPicPr>
          <p:nvPr/>
        </p:nvPicPr>
        <p:blipFill>
          <a:blip r:embed="rId8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841616"/>
            <a:ext cx="457200" cy="457200"/>
          </a:xfrm>
          <a:prstGeom prst="rect">
            <a:avLst/>
          </a:prstGeom>
        </p:spPr>
      </p:pic>
      <p:pic>
        <p:nvPicPr>
          <p:cNvPr id="201" name="Picture 200"/>
          <p:cNvPicPr>
            <a:picLocks noChangeAspect="1"/>
          </p:cNvPicPr>
          <p:nvPr/>
        </p:nvPicPr>
        <p:blipFill>
          <a:blip r:embed="rId8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8315" y="1267711"/>
            <a:ext cx="457200" cy="457200"/>
          </a:xfrm>
          <a:prstGeom prst="rect">
            <a:avLst/>
          </a:prstGeom>
        </p:spPr>
      </p:pic>
      <p:pic>
        <p:nvPicPr>
          <p:cNvPr id="202" name="Picture 201"/>
          <p:cNvPicPr>
            <a:picLocks noChangeAspect="1"/>
          </p:cNvPicPr>
          <p:nvPr/>
        </p:nvPicPr>
        <p:blipFill>
          <a:blip r:embed="rId8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1295247"/>
            <a:ext cx="457200" cy="457200"/>
          </a:xfrm>
          <a:prstGeom prst="rect">
            <a:avLst/>
          </a:prstGeom>
        </p:spPr>
      </p:pic>
      <p:pic>
        <p:nvPicPr>
          <p:cNvPr id="203" name="Picture 202"/>
          <p:cNvPicPr>
            <a:picLocks noChangeAspect="1"/>
          </p:cNvPicPr>
          <p:nvPr/>
        </p:nvPicPr>
        <p:blipFill>
          <a:blip r:embed="rId8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685" y="1295247"/>
            <a:ext cx="457200" cy="457200"/>
          </a:xfrm>
          <a:prstGeom prst="rect">
            <a:avLst/>
          </a:prstGeom>
        </p:spPr>
      </p:pic>
      <p:pic>
        <p:nvPicPr>
          <p:cNvPr id="204" name="Picture 203"/>
          <p:cNvPicPr>
            <a:picLocks noChangeAspect="1"/>
          </p:cNvPicPr>
          <p:nvPr/>
        </p:nvPicPr>
        <p:blipFill>
          <a:blip r:embed="rId8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038" y="1295247"/>
            <a:ext cx="457200" cy="457200"/>
          </a:xfrm>
          <a:prstGeom prst="rect">
            <a:avLst/>
          </a:prstGeom>
        </p:spPr>
      </p:pic>
      <p:pic>
        <p:nvPicPr>
          <p:cNvPr id="205" name="Picture 204"/>
          <p:cNvPicPr>
            <a:picLocks noChangeAspect="1"/>
          </p:cNvPicPr>
          <p:nvPr/>
        </p:nvPicPr>
        <p:blipFill>
          <a:blip r:embed="rId8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7705" y="1295400"/>
            <a:ext cx="457200" cy="457200"/>
          </a:xfrm>
          <a:prstGeom prst="rect">
            <a:avLst/>
          </a:prstGeom>
        </p:spPr>
      </p:pic>
      <p:pic>
        <p:nvPicPr>
          <p:cNvPr id="206" name="Picture 205"/>
          <p:cNvPicPr>
            <a:picLocks noChangeAspect="1"/>
          </p:cNvPicPr>
          <p:nvPr/>
        </p:nvPicPr>
        <p:blipFill>
          <a:blip r:embed="rId8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884" y="1295247"/>
            <a:ext cx="457200" cy="457200"/>
          </a:xfrm>
          <a:prstGeom prst="rect">
            <a:avLst/>
          </a:prstGeom>
        </p:spPr>
      </p:pic>
      <p:pic>
        <p:nvPicPr>
          <p:cNvPr id="207" name="Picture 206"/>
          <p:cNvPicPr>
            <a:picLocks noChangeAspect="1"/>
          </p:cNvPicPr>
          <p:nvPr/>
        </p:nvPicPr>
        <p:blipFill>
          <a:blip r:embed="rId8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63" y="1295247"/>
            <a:ext cx="457200" cy="457200"/>
          </a:xfrm>
          <a:prstGeom prst="rect">
            <a:avLst/>
          </a:prstGeom>
        </p:spPr>
      </p:pic>
      <p:pic>
        <p:nvPicPr>
          <p:cNvPr id="208" name="Picture 207"/>
          <p:cNvPicPr>
            <a:picLocks noChangeAspect="1"/>
          </p:cNvPicPr>
          <p:nvPr/>
        </p:nvPicPr>
        <p:blipFill>
          <a:blip r:embed="rId8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242" y="1295247"/>
            <a:ext cx="457200" cy="457200"/>
          </a:xfrm>
          <a:prstGeom prst="rect">
            <a:avLst/>
          </a:prstGeom>
        </p:spPr>
      </p:pic>
      <p:pic>
        <p:nvPicPr>
          <p:cNvPr id="209" name="Picture 208"/>
          <p:cNvPicPr>
            <a:picLocks noChangeAspect="1"/>
          </p:cNvPicPr>
          <p:nvPr/>
        </p:nvPicPr>
        <p:blipFill>
          <a:blip r:embed="rId9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1" y="1295247"/>
            <a:ext cx="457200" cy="457200"/>
          </a:xfrm>
          <a:prstGeom prst="rect">
            <a:avLst/>
          </a:prstGeom>
        </p:spPr>
      </p:pic>
      <p:pic>
        <p:nvPicPr>
          <p:cNvPr id="210" name="Picture 209"/>
          <p:cNvPicPr>
            <a:picLocks noChangeAspect="1"/>
          </p:cNvPicPr>
          <p:nvPr/>
        </p:nvPicPr>
        <p:blipFill>
          <a:blip r:embed="rId9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95247"/>
            <a:ext cx="457200" cy="457200"/>
          </a:xfrm>
          <a:prstGeom prst="rect">
            <a:avLst/>
          </a:prstGeom>
        </p:spPr>
      </p:pic>
      <p:pic>
        <p:nvPicPr>
          <p:cNvPr id="211" name="Picture 210"/>
          <p:cNvPicPr>
            <a:picLocks noChangeAspect="1"/>
          </p:cNvPicPr>
          <p:nvPr/>
        </p:nvPicPr>
        <p:blipFill>
          <a:blip r:embed="rId9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0" y="742932"/>
            <a:ext cx="457200" cy="457200"/>
          </a:xfrm>
          <a:prstGeom prst="rect">
            <a:avLst/>
          </a:prstGeom>
        </p:spPr>
      </p:pic>
      <p:pic>
        <p:nvPicPr>
          <p:cNvPr id="212" name="Picture 211"/>
          <p:cNvPicPr>
            <a:picLocks noChangeAspect="1"/>
          </p:cNvPicPr>
          <p:nvPr/>
        </p:nvPicPr>
        <p:blipFill>
          <a:blip r:embed="rId9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6804" y="733425"/>
            <a:ext cx="457200" cy="457200"/>
          </a:xfrm>
          <a:prstGeom prst="rect">
            <a:avLst/>
          </a:prstGeom>
        </p:spPr>
      </p:pic>
      <p:pic>
        <p:nvPicPr>
          <p:cNvPr id="213" name="Picture 212"/>
          <p:cNvPicPr>
            <a:picLocks noChangeAspect="1"/>
          </p:cNvPicPr>
          <p:nvPr/>
        </p:nvPicPr>
        <p:blipFill>
          <a:blip r:embed="rId9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685" y="733425"/>
            <a:ext cx="457200" cy="457200"/>
          </a:xfrm>
          <a:prstGeom prst="rect">
            <a:avLst/>
          </a:prstGeom>
        </p:spPr>
      </p:pic>
      <p:pic>
        <p:nvPicPr>
          <p:cNvPr id="214" name="Picture 213"/>
          <p:cNvPicPr>
            <a:picLocks noChangeAspect="1"/>
          </p:cNvPicPr>
          <p:nvPr/>
        </p:nvPicPr>
        <p:blipFill>
          <a:blip r:embed="rId9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5526" y="742932"/>
            <a:ext cx="457200" cy="457200"/>
          </a:xfrm>
          <a:prstGeom prst="rect">
            <a:avLst/>
          </a:prstGeom>
        </p:spPr>
      </p:pic>
      <p:pic>
        <p:nvPicPr>
          <p:cNvPr id="215" name="Picture 214"/>
          <p:cNvPicPr>
            <a:picLocks noChangeAspect="1"/>
          </p:cNvPicPr>
          <p:nvPr/>
        </p:nvPicPr>
        <p:blipFill>
          <a:blip r:embed="rId9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874" y="747010"/>
            <a:ext cx="457200" cy="457200"/>
          </a:xfrm>
          <a:prstGeom prst="rect">
            <a:avLst/>
          </a:prstGeom>
        </p:spPr>
      </p:pic>
      <p:pic>
        <p:nvPicPr>
          <p:cNvPr id="216" name="Picture 215"/>
          <p:cNvPicPr>
            <a:picLocks noChangeAspect="1"/>
          </p:cNvPicPr>
          <p:nvPr/>
        </p:nvPicPr>
        <p:blipFill>
          <a:blip r:embed="rId9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9884" y="775317"/>
            <a:ext cx="457200" cy="457200"/>
          </a:xfrm>
          <a:prstGeom prst="rect">
            <a:avLst/>
          </a:prstGeom>
        </p:spPr>
      </p:pic>
      <p:pic>
        <p:nvPicPr>
          <p:cNvPr id="217" name="Picture 216"/>
          <p:cNvPicPr>
            <a:picLocks noChangeAspect="1"/>
          </p:cNvPicPr>
          <p:nvPr/>
        </p:nvPicPr>
        <p:blipFill>
          <a:blip r:embed="rId9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22063" y="772122"/>
            <a:ext cx="457200" cy="457200"/>
          </a:xfrm>
          <a:prstGeom prst="rect">
            <a:avLst/>
          </a:prstGeom>
        </p:spPr>
      </p:pic>
      <p:pic>
        <p:nvPicPr>
          <p:cNvPr id="218" name="Picture 217"/>
          <p:cNvPicPr>
            <a:picLocks noChangeAspect="1"/>
          </p:cNvPicPr>
          <p:nvPr/>
        </p:nvPicPr>
        <p:blipFill>
          <a:blip r:embed="rId9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4242" y="772122"/>
            <a:ext cx="457200" cy="457200"/>
          </a:xfrm>
          <a:prstGeom prst="rect">
            <a:avLst/>
          </a:prstGeom>
        </p:spPr>
      </p:pic>
      <p:pic>
        <p:nvPicPr>
          <p:cNvPr id="219" name="Picture 218"/>
          <p:cNvPicPr>
            <a:picLocks noChangeAspect="1"/>
          </p:cNvPicPr>
          <p:nvPr/>
        </p:nvPicPr>
        <p:blipFill>
          <a:blip r:embed="rId10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421" y="775317"/>
            <a:ext cx="457200" cy="457200"/>
          </a:xfrm>
          <a:prstGeom prst="rect">
            <a:avLst/>
          </a:prstGeom>
        </p:spPr>
      </p:pic>
      <p:pic>
        <p:nvPicPr>
          <p:cNvPr id="220" name="Picture 219"/>
          <p:cNvPicPr>
            <a:picLocks noChangeAspect="1"/>
          </p:cNvPicPr>
          <p:nvPr/>
        </p:nvPicPr>
        <p:blipFill>
          <a:blip r:embed="rId10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72122"/>
            <a:ext cx="457200" cy="457200"/>
          </a:xfrm>
          <a:prstGeom prst="rect">
            <a:avLst/>
          </a:prstGeom>
        </p:spPr>
      </p:pic>
      <p:pic>
        <p:nvPicPr>
          <p:cNvPr id="221" name="Picture 220"/>
          <p:cNvPicPr>
            <a:picLocks noChangeAspect="1"/>
          </p:cNvPicPr>
          <p:nvPr/>
        </p:nvPicPr>
        <p:blipFill>
          <a:blip r:embed="rId10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4381" y="998037"/>
            <a:ext cx="2661019" cy="405805"/>
          </a:xfrm>
          <a:prstGeom prst="rect">
            <a:avLst/>
          </a:prstGeom>
        </p:spPr>
      </p:pic>
      <p:pic>
        <p:nvPicPr>
          <p:cNvPr id="222" name="Picture 221"/>
          <p:cNvPicPr>
            <a:picLocks noChangeAspect="1"/>
          </p:cNvPicPr>
          <p:nvPr/>
        </p:nvPicPr>
        <p:blipFill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037" y="1785308"/>
            <a:ext cx="2520398" cy="384361"/>
          </a:xfrm>
          <a:prstGeom prst="rect">
            <a:avLst/>
          </a:prstGeom>
        </p:spPr>
      </p:pic>
      <p:pic>
        <p:nvPicPr>
          <p:cNvPr id="224" name="Picture 223"/>
          <p:cNvPicPr>
            <a:picLocks noChangeAspect="1"/>
          </p:cNvPicPr>
          <p:nvPr/>
        </p:nvPicPr>
        <p:blipFill>
          <a:blip r:embed="rId10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4979" y="4516513"/>
            <a:ext cx="1532632" cy="589275"/>
          </a:xfrm>
          <a:prstGeom prst="rect">
            <a:avLst/>
          </a:prstGeom>
        </p:spPr>
      </p:pic>
      <p:pic>
        <p:nvPicPr>
          <p:cNvPr id="227" name="Picture 226"/>
          <p:cNvPicPr>
            <a:picLocks noChangeAspect="1"/>
          </p:cNvPicPr>
          <p:nvPr/>
        </p:nvPicPr>
        <p:blipFill>
          <a:blip r:embed="rId10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971" y="5233893"/>
            <a:ext cx="1451092" cy="584065"/>
          </a:xfrm>
          <a:prstGeom prst="rect">
            <a:avLst/>
          </a:prstGeom>
        </p:spPr>
      </p:pic>
      <p:pic>
        <p:nvPicPr>
          <p:cNvPr id="228" name="Picture 227"/>
          <p:cNvPicPr>
            <a:picLocks noChangeAspect="1"/>
          </p:cNvPicPr>
          <p:nvPr/>
        </p:nvPicPr>
        <p:blipFill>
          <a:blip r:embed="rId10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3033205"/>
            <a:ext cx="2371282" cy="632836"/>
          </a:xfrm>
          <a:prstGeom prst="rect">
            <a:avLst/>
          </a:prstGeom>
        </p:spPr>
      </p:pic>
      <p:pic>
        <p:nvPicPr>
          <p:cNvPr id="229" name="Picture 228"/>
          <p:cNvPicPr>
            <a:picLocks noChangeAspect="1"/>
          </p:cNvPicPr>
          <p:nvPr/>
        </p:nvPicPr>
        <p:blipFill>
          <a:blip r:embed="rId10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5055" y="2371285"/>
            <a:ext cx="2451761" cy="590239"/>
          </a:xfrm>
          <a:prstGeom prst="rect">
            <a:avLst/>
          </a:prstGeom>
        </p:spPr>
      </p:pic>
      <p:pic>
        <p:nvPicPr>
          <p:cNvPr id="230" name="Picture 229"/>
          <p:cNvPicPr>
            <a:picLocks noChangeAspect="1"/>
          </p:cNvPicPr>
          <p:nvPr/>
        </p:nvPicPr>
        <p:blipFill>
          <a:blip r:embed="rId10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2612" y="3782783"/>
            <a:ext cx="1478988" cy="683171"/>
          </a:xfrm>
          <a:prstGeom prst="rect">
            <a:avLst/>
          </a:prstGeom>
        </p:spPr>
      </p:pic>
      <p:pic>
        <p:nvPicPr>
          <p:cNvPr id="234" name="Picture 9" descr="dnv_logo.jpg"/>
          <p:cNvPicPr>
            <a:picLocks noChangeAspect="1"/>
          </p:cNvPicPr>
          <p:nvPr/>
        </p:nvPicPr>
        <p:blipFill>
          <a:blip r:embed="rId109"/>
          <a:srcRect/>
          <a:stretch>
            <a:fillRect/>
          </a:stretch>
        </p:blipFill>
        <p:spPr bwMode="auto">
          <a:xfrm>
            <a:off x="8211687" y="5867400"/>
            <a:ext cx="589080" cy="4395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" name="Picture 6" descr="Z:\Desktop\iso27001.jpg"/>
          <p:cNvPicPr>
            <a:picLocks noChangeAspect="1" noChangeArrowheads="1"/>
          </p:cNvPicPr>
          <p:nvPr/>
        </p:nvPicPr>
        <p:blipFill>
          <a:blip r:embed="rId110"/>
          <a:srcRect/>
          <a:stretch>
            <a:fillRect/>
          </a:stretch>
        </p:blipFill>
        <p:spPr bwMode="auto">
          <a:xfrm>
            <a:off x="7342506" y="5883117"/>
            <a:ext cx="551033" cy="4710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6" name="Picture 9" descr="Z:\Desktop\cmmi_3.jpg"/>
          <p:cNvPicPr>
            <a:picLocks noChangeAspect="1" noChangeArrowheads="1"/>
          </p:cNvPicPr>
          <p:nvPr/>
        </p:nvPicPr>
        <p:blipFill>
          <a:blip r:embed="rId111"/>
          <a:srcRect/>
          <a:stretch>
            <a:fillRect/>
          </a:stretch>
        </p:blipFill>
        <p:spPr bwMode="auto">
          <a:xfrm>
            <a:off x="6293201" y="5949124"/>
            <a:ext cx="717655" cy="373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7" name="Picture 236"/>
          <p:cNvPicPr>
            <a:picLocks noChangeAspect="1"/>
          </p:cNvPicPr>
          <p:nvPr/>
        </p:nvPicPr>
        <p:blipFill>
          <a:blip r:embed="rId1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3507" y="3908637"/>
            <a:ext cx="1119006" cy="553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67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871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Title and Content – Two Column Not Bulleted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465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</a:t>
            </a:r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r>
              <a:rPr lang="en-US" dirty="0" smtClean="0"/>
              <a:t> dolor sit </a:t>
            </a:r>
            <a:r>
              <a:rPr lang="en-US" dirty="0" err="1" smtClean="0"/>
              <a:t>ipsum</a:t>
            </a:r>
            <a:r>
              <a:rPr lang="en-US" dirty="0" smtClean="0"/>
              <a:t> </a:t>
            </a:r>
            <a:r>
              <a:rPr lang="en-US" dirty="0" err="1" smtClean="0"/>
              <a:t>Lorem</a:t>
            </a:r>
            <a:r>
              <a:rPr lang="en-US" dirty="0" smtClean="0"/>
              <a:t> </a:t>
            </a:r>
            <a:r>
              <a:rPr lang="en-US" dirty="0" err="1" smtClean="0"/>
              <a:t>ipsum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Single Column Bulleted List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327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sz="half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mtClean="0"/>
              <a:t>Lorem ipsum dolor sit ipsum Lorem ipsum Lorem ipsum dolor</a:t>
            </a:r>
          </a:p>
          <a:p>
            <a:r>
              <a:rPr lang="en-US" smtClean="0"/>
              <a:t>Lorem ipsum dolor sit ipsum Lorem ipsum 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endParaRPr lang="en-US" dirty="0" smtClean="0"/>
          </a:p>
        </p:txBody>
      </p:sp>
      <p:sp>
        <p:nvSpPr>
          <p:cNvPr id="2" name="Content Placeholder 1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smtClean="0"/>
              <a:t>Lorem ipsum dolor sit ipsum Lorem ipsum Lorem ipsum dolor</a:t>
            </a:r>
          </a:p>
          <a:p>
            <a:r>
              <a:rPr lang="en-US" smtClean="0"/>
              <a:t>Lorem ipsum dolor sit ipsum Lorem ipsum 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</a:p>
          <a:p>
            <a:r>
              <a:rPr lang="en-US" smtClean="0"/>
              <a:t>Lorem ipsum dolor sit ipsum Lorem ipsum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Double </a:t>
            </a:r>
            <a:r>
              <a:rPr lang="en-US" dirty="0"/>
              <a:t>Column </a:t>
            </a:r>
            <a:r>
              <a:rPr lang="en-US" dirty="0" smtClean="0"/>
              <a:t>Bulleted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601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52400" y="1143000"/>
            <a:ext cx="8763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dolor sit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Lorem</a:t>
            </a:r>
            <a:r>
              <a:rPr lang="en-US" dirty="0" smtClean="0">
                <a:latin typeface="Lato" panose="020F0502020204030203" pitchFamily="34" charset="0"/>
              </a:rPr>
              <a:t> </a:t>
            </a:r>
            <a:r>
              <a:rPr lang="en-US" dirty="0" err="1" smtClean="0">
                <a:latin typeface="Lato" panose="020F0502020204030203" pitchFamily="34" charset="0"/>
              </a:rPr>
              <a:t>ipsum</a:t>
            </a:r>
            <a:endParaRPr lang="en-US" dirty="0">
              <a:latin typeface="Lato" panose="020F0502020204030203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28600" y="2569953"/>
            <a:ext cx="2158182" cy="3221247"/>
            <a:chOff x="228600" y="2569952"/>
            <a:chExt cx="2158182" cy="3221247"/>
          </a:xfrm>
        </p:grpSpPr>
        <p:sp>
          <p:nvSpPr>
            <p:cNvPr id="20" name="Rounded Rectangle 19"/>
            <p:cNvSpPr/>
            <p:nvPr/>
          </p:nvSpPr>
          <p:spPr>
            <a:xfrm>
              <a:off x="228600" y="2569952"/>
              <a:ext cx="2057400" cy="325648"/>
            </a:xfrm>
            <a:prstGeom prst="roundRect">
              <a:avLst>
                <a:gd name="adj" fmla="val 4945"/>
              </a:avLst>
            </a:prstGeom>
            <a:solidFill>
              <a:schemeClr val="tx2">
                <a:lumMod val="75000"/>
              </a:schemeClr>
            </a:solidFill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277763" y="2602468"/>
              <a:ext cx="21090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ipsum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8600" y="3124200"/>
              <a:ext cx="205739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</a:t>
              </a:r>
              <a:endParaRPr lang="en-US" dirty="0">
                <a:latin typeface="Lato" panose="020F0502020204030203" pitchFamily="34" charset="0"/>
              </a:endParaRPr>
            </a:p>
          </p:txBody>
        </p:sp>
        <p:sp>
          <p:nvSpPr>
            <p:cNvPr id="3" name="Rounded Rectangle 2"/>
            <p:cNvSpPr/>
            <p:nvPr/>
          </p:nvSpPr>
          <p:spPr>
            <a:xfrm>
              <a:off x="228600" y="2569952"/>
              <a:ext cx="2057400" cy="3221247"/>
            </a:xfrm>
            <a:prstGeom prst="roundRect">
              <a:avLst>
                <a:gd name="adj" fmla="val 4945"/>
              </a:avLst>
            </a:prstGeom>
            <a:noFill/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2438400" y="2569953"/>
            <a:ext cx="2158182" cy="3221247"/>
            <a:chOff x="228600" y="2569952"/>
            <a:chExt cx="2158182" cy="3221247"/>
          </a:xfrm>
        </p:grpSpPr>
        <p:sp>
          <p:nvSpPr>
            <p:cNvPr id="35" name="Rounded Rectangle 34"/>
            <p:cNvSpPr/>
            <p:nvPr/>
          </p:nvSpPr>
          <p:spPr>
            <a:xfrm>
              <a:off x="228600" y="2569952"/>
              <a:ext cx="2057400" cy="325648"/>
            </a:xfrm>
            <a:prstGeom prst="roundRect">
              <a:avLst>
                <a:gd name="adj" fmla="val 4945"/>
              </a:avLst>
            </a:prstGeom>
            <a:solidFill>
              <a:schemeClr val="tx2">
                <a:lumMod val="75000"/>
              </a:schemeClr>
            </a:solidFill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277763" y="2602468"/>
              <a:ext cx="21090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ipsum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228600" y="3124200"/>
              <a:ext cx="205739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</a:t>
              </a:r>
              <a:endParaRPr lang="en-US" dirty="0">
                <a:latin typeface="Lato" panose="020F0502020204030203" pitchFamily="34" charset="0"/>
              </a:endParaRPr>
            </a:p>
          </p:txBody>
        </p:sp>
        <p:sp>
          <p:nvSpPr>
            <p:cNvPr id="38" name="Rounded Rectangle 37"/>
            <p:cNvSpPr/>
            <p:nvPr/>
          </p:nvSpPr>
          <p:spPr>
            <a:xfrm>
              <a:off x="228600" y="2569952"/>
              <a:ext cx="2057400" cy="3221247"/>
            </a:xfrm>
            <a:prstGeom prst="roundRect">
              <a:avLst>
                <a:gd name="adj" fmla="val 4945"/>
              </a:avLst>
            </a:prstGeom>
            <a:noFill/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648200" y="2569953"/>
            <a:ext cx="2158182" cy="3221247"/>
            <a:chOff x="228600" y="2569952"/>
            <a:chExt cx="2158182" cy="3221247"/>
          </a:xfrm>
        </p:grpSpPr>
        <p:sp>
          <p:nvSpPr>
            <p:cNvPr id="40" name="Rounded Rectangle 39"/>
            <p:cNvSpPr/>
            <p:nvPr/>
          </p:nvSpPr>
          <p:spPr>
            <a:xfrm>
              <a:off x="228600" y="2569952"/>
              <a:ext cx="2057400" cy="325648"/>
            </a:xfrm>
            <a:prstGeom prst="roundRect">
              <a:avLst>
                <a:gd name="adj" fmla="val 4945"/>
              </a:avLst>
            </a:prstGeom>
            <a:solidFill>
              <a:schemeClr val="tx2">
                <a:lumMod val="75000"/>
              </a:schemeClr>
            </a:solidFill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277763" y="2602468"/>
              <a:ext cx="21090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ipsum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228600" y="3124200"/>
              <a:ext cx="205739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</a:t>
              </a:r>
              <a:endParaRPr lang="en-US" dirty="0">
                <a:latin typeface="Lato" panose="020F0502020204030203" pitchFamily="34" charset="0"/>
              </a:endParaRPr>
            </a:p>
          </p:txBody>
        </p:sp>
        <p:sp>
          <p:nvSpPr>
            <p:cNvPr id="43" name="Rounded Rectangle 42"/>
            <p:cNvSpPr/>
            <p:nvPr/>
          </p:nvSpPr>
          <p:spPr>
            <a:xfrm>
              <a:off x="228600" y="2569952"/>
              <a:ext cx="2057400" cy="3221247"/>
            </a:xfrm>
            <a:prstGeom prst="roundRect">
              <a:avLst>
                <a:gd name="adj" fmla="val 4945"/>
              </a:avLst>
            </a:prstGeom>
            <a:noFill/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6858000" y="2569953"/>
            <a:ext cx="2158182" cy="3221247"/>
            <a:chOff x="228600" y="2569952"/>
            <a:chExt cx="2158182" cy="3221247"/>
          </a:xfrm>
        </p:grpSpPr>
        <p:sp>
          <p:nvSpPr>
            <p:cNvPr id="45" name="Rounded Rectangle 44"/>
            <p:cNvSpPr/>
            <p:nvPr/>
          </p:nvSpPr>
          <p:spPr>
            <a:xfrm>
              <a:off x="228600" y="2569952"/>
              <a:ext cx="2057400" cy="325648"/>
            </a:xfrm>
            <a:prstGeom prst="roundRect">
              <a:avLst>
                <a:gd name="adj" fmla="val 4945"/>
              </a:avLst>
            </a:prstGeom>
            <a:solidFill>
              <a:schemeClr val="tx2">
                <a:lumMod val="75000"/>
              </a:schemeClr>
            </a:solidFill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77763" y="2602468"/>
              <a:ext cx="21090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Lorem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r>
                <a:rPr lang="en-US" b="1" dirty="0" err="1" smtClean="0">
                  <a:solidFill>
                    <a:schemeClr val="bg1"/>
                  </a:solidFill>
                  <a:latin typeface="Lato" panose="020F0502020204030203" pitchFamily="34" charset="0"/>
                </a:rPr>
                <a:t>ipsum</a:t>
              </a:r>
              <a:r>
                <a:rPr lang="en-US" b="1" dirty="0" smtClean="0">
                  <a:solidFill>
                    <a:schemeClr val="bg1"/>
                  </a:solidFill>
                  <a:latin typeface="Lato" panose="020F0502020204030203" pitchFamily="34" charset="0"/>
                </a:rPr>
                <a:t> </a:t>
              </a:r>
              <a:endParaRPr lang="en-US" b="1" dirty="0">
                <a:solidFill>
                  <a:schemeClr val="bg1"/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228600" y="3124200"/>
              <a:ext cx="2057399" cy="20313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 </a:t>
              </a:r>
              <a:r>
                <a:rPr lang="en-US" dirty="0" err="1" smtClean="0">
                  <a:latin typeface="Lato" panose="020F0502020204030203" pitchFamily="34" charset="0"/>
                </a:rPr>
                <a:t>Lorem</a:t>
              </a:r>
              <a:r>
                <a:rPr lang="en-US" dirty="0" smtClean="0">
                  <a:latin typeface="Lato" panose="020F0502020204030203" pitchFamily="34" charset="0"/>
                </a:rPr>
                <a:t> </a:t>
              </a:r>
              <a:r>
                <a:rPr lang="en-US" dirty="0" err="1" smtClean="0">
                  <a:latin typeface="Lato" panose="020F0502020204030203" pitchFamily="34" charset="0"/>
                </a:rPr>
                <a:t>ipsum</a:t>
              </a:r>
              <a:r>
                <a:rPr lang="en-US" dirty="0" smtClean="0">
                  <a:latin typeface="Lato" panose="020F0502020204030203" pitchFamily="34" charset="0"/>
                </a:rPr>
                <a:t> dolor sit</a:t>
              </a:r>
              <a:endParaRPr lang="en-US" dirty="0">
                <a:latin typeface="Lato" panose="020F0502020204030203" pitchFamily="34" charset="0"/>
              </a:endParaRPr>
            </a:p>
          </p:txBody>
        </p:sp>
        <p:sp>
          <p:nvSpPr>
            <p:cNvPr id="48" name="Rounded Rectangle 47"/>
            <p:cNvSpPr/>
            <p:nvPr/>
          </p:nvSpPr>
          <p:spPr>
            <a:xfrm>
              <a:off x="228600" y="2569952"/>
              <a:ext cx="2057400" cy="3221247"/>
            </a:xfrm>
            <a:prstGeom prst="roundRect">
              <a:avLst>
                <a:gd name="adj" fmla="val 4945"/>
              </a:avLst>
            </a:prstGeom>
            <a:noFill/>
            <a:ln w="15875"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Lato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2425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Bar Chart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1184658734"/>
              </p:ext>
            </p:extLst>
          </p:nvPr>
        </p:nvGraphicFramePr>
        <p:xfrm>
          <a:off x="623668" y="1664286"/>
          <a:ext cx="783453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638168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</a:t>
            </a:r>
            <a:r>
              <a:rPr lang="en-US" dirty="0" smtClean="0"/>
              <a:t>Table 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5121864"/>
              </p:ext>
            </p:extLst>
          </p:nvPr>
        </p:nvGraphicFramePr>
        <p:xfrm>
          <a:off x="1137424" y="1471961"/>
          <a:ext cx="6969513" cy="3724507"/>
        </p:xfrm>
        <a:graphic>
          <a:graphicData uri="http://schemas.openxmlformats.org/drawingml/2006/table">
            <a:tbl>
              <a:tblPr>
                <a:tableStyleId>{D113A9D2-9D6B-4929-AA2D-F23B5EE8CBE7}</a:tableStyleId>
              </a:tblPr>
              <a:tblGrid>
                <a:gridCol w="1393903"/>
                <a:gridCol w="1371600"/>
                <a:gridCol w="1583473"/>
                <a:gridCol w="1182029"/>
                <a:gridCol w="1438508"/>
              </a:tblGrid>
              <a:tr h="635619">
                <a:tc>
                  <a:txBody>
                    <a:bodyPr/>
                    <a:lstStyle/>
                    <a:p>
                      <a:r>
                        <a:rPr lang="en-US" dirty="0" smtClean="0"/>
                        <a:t>Column 1</a:t>
                      </a:r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A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Column 2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A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Column 3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A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Column 4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A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Column 5</a:t>
                      </a:r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F6FA1"/>
                    </a:solidFill>
                  </a:tcPr>
                </a:tc>
              </a:tr>
              <a:tr h="63562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53340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59101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  <a:tr h="62818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7006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18509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1064</TotalTime>
  <Words>900</Words>
  <Application>Microsoft Office PowerPoint</Application>
  <PresentationFormat>On-screen Show (4:3)</PresentationFormat>
  <Paragraphs>163</Paragraphs>
  <Slides>22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Arial</vt:lpstr>
      <vt:lpstr>Calibri</vt:lpstr>
      <vt:lpstr>Century Gothic</vt:lpstr>
      <vt:lpstr>Lato</vt:lpstr>
      <vt:lpstr>Strait</vt:lpstr>
      <vt:lpstr>Wingdings</vt:lpstr>
      <vt:lpstr>Office Theme</vt:lpstr>
      <vt:lpstr>The Art of Making the Impossible Possible </vt:lpstr>
      <vt:lpstr>Blank</vt:lpstr>
      <vt:lpstr>Title and Content</vt:lpstr>
      <vt:lpstr>Title and Content – Two Column Not Bulleted</vt:lpstr>
      <vt:lpstr>Single Column Bulleted List</vt:lpstr>
      <vt:lpstr>Double Column Bulleted</vt:lpstr>
      <vt:lpstr>PowerPoint Presentation</vt:lpstr>
      <vt:lpstr>Sample Bar Chart</vt:lpstr>
      <vt:lpstr>Sample Table </vt:lpstr>
      <vt:lpstr>Sample Bar Chart</vt:lpstr>
      <vt:lpstr>Sample Stacked Chart</vt:lpstr>
      <vt:lpstr>Sample Line Chart</vt:lpstr>
      <vt:lpstr>Sample Pie Chart</vt:lpstr>
      <vt:lpstr>Set Up Process</vt:lpstr>
      <vt:lpstr>Meet the Team</vt:lpstr>
      <vt:lpstr>Offerings Slide</vt:lpstr>
      <vt:lpstr>Customer Showcase Slide</vt:lpstr>
      <vt:lpstr>Process Slide</vt:lpstr>
      <vt:lpstr>Timeline </vt:lpstr>
      <vt:lpstr>Case Study</vt:lpstr>
      <vt:lpstr>PowerPoint Presentation</vt:lpstr>
      <vt:lpstr>Image Repository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may</dc:creator>
  <cp:lastModifiedBy>Craig Brockman</cp:lastModifiedBy>
  <cp:revision>161</cp:revision>
  <dcterms:created xsi:type="dcterms:W3CDTF">2014-04-24T00:29:04Z</dcterms:created>
  <dcterms:modified xsi:type="dcterms:W3CDTF">2014-05-16T16:45:51Z</dcterms:modified>
</cp:coreProperties>
</file>